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  <p:sldMasterId id="2147483660" r:id="rId5"/>
    <p:sldMasterId id="2147483672" r:id="rId6"/>
    <p:sldMasterId id="2147483684" r:id="rId7"/>
    <p:sldMasterId id="2147483696" r:id="rId8"/>
    <p:sldMasterId id="2147483708" r:id="rId9"/>
  </p:sldMasterIdLst>
  <p:sldIdLst>
    <p:sldId id="256" r:id="rId10"/>
    <p:sldId id="268" r:id="rId11"/>
    <p:sldId id="257" r:id="rId12"/>
    <p:sldId id="269" r:id="rId13"/>
    <p:sldId id="277" r:id="rId14"/>
    <p:sldId id="276" r:id="rId15"/>
    <p:sldId id="270" r:id="rId16"/>
    <p:sldId id="281" r:id="rId17"/>
    <p:sldId id="282" r:id="rId18"/>
    <p:sldId id="271" r:id="rId19"/>
  </p:sldIdLst>
  <p:sldSz cx="12192000" cy="6858000"/>
  <p:notesSz cx="6858000" cy="9144000"/>
  <p:embeddedFontLst>
    <p:embeddedFont>
      <p:font typeface="Franklin Gothic Book" panose="020B0503020102020204" pitchFamily="34" charset="0"/>
      <p:regular r:id="rId20"/>
      <p:italic r:id="rId21"/>
    </p:embeddedFont>
    <p:embeddedFont>
      <p:font typeface="Franklin Gothic Demi" panose="020B0703020102020204" pitchFamily="34" charset="0"/>
      <p:regular r:id="rId22"/>
      <p:italic r:id="rId23"/>
    </p:embeddedFont>
    <p:embeddedFont>
      <p:font typeface="Franklin Gothic Medium" panose="020B0603020102020204" pitchFamily="34" charset="0"/>
      <p:regular r:id="rId24"/>
      <p:italic r:id="rId25"/>
    </p:embeddedFont>
  </p:embeddedFont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ri Hyväkkä" initials="KH" lastIdx="1" clrIdx="0">
    <p:extLst>
      <p:ext uri="{19B8F6BF-5375-455C-9EA6-DF929625EA0E}">
        <p15:presenceInfo xmlns:p15="http://schemas.microsoft.com/office/powerpoint/2012/main" userId="S::katri.hyvakka@keskustaverkko.net::febd935c-a49a-4cde-8ff0-1bda646a5cb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8EF"/>
    <a:srgbClr val="E3D4C3"/>
    <a:srgbClr val="CFE2CB"/>
    <a:srgbClr val="E4EAFA"/>
    <a:srgbClr val="073B1F"/>
    <a:srgbClr val="005B5B"/>
    <a:srgbClr val="25696A"/>
    <a:srgbClr val="006838"/>
    <a:srgbClr val="8E6200"/>
    <a:srgbClr val="00A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font" Target="fonts/font6.fntdata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font" Target="fonts/font1.fntdata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font" Target="fonts/font5.fntdata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font" Target="fonts/font4.fntdata"/><Relationship Id="rId28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font" Target="fonts/font3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13D4BB-2998-448A-9E9B-33B699E72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Franklin Gothic Demi" panose="020B0703020102020204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3A5022-90BD-4082-A52A-9C01463EC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Franklin Gothic Book" panose="020B05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658827-B5F5-4376-97D4-66F4A57F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fld id="{5F2FBFBA-CD10-4699-BF98-E1E418E7ECD3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48E049-7884-4417-B489-81E394F71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B7AAD7-BD44-4CC3-AB86-802F775F1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anklin Gothic Medium" panose="020B0603020102020204" pitchFamily="34" charset="0"/>
              </a:defRPr>
            </a:lvl1pPr>
          </a:lstStyle>
          <a:p>
            <a:fld id="{30C2CA1F-53F6-415E-9224-6C389626D7C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392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F8F58A-6AB3-4768-BDC8-6EB59FB7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E2BBA28-82F9-4D55-9B10-1F11F91BB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126656-F990-417F-A4ED-3A053555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4E1209-F853-4FE5-9FE2-1F0B4FE86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7CF4B6-8ACD-46E0-9124-3ACC5953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CA1F-53F6-415E-9224-6C389626D7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0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B1218C6-CDDD-4563-9683-D3BD484AB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0029A4A-3CB9-4394-9C83-8485A6900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E78D03-8CD8-4A68-B4BC-9AC383870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8DB60C-B398-4549-B717-113DF286A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24DD91-A1E2-4E9F-A7B0-6688A14F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CA1F-53F6-415E-9224-6C389626D7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9563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E7EE6-2499-4DA5-863D-F9103A696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9802D0-4838-4372-819B-DF47D2487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50DA6F-F2BF-488D-9CF2-5DA8FCE7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E7EFB6-9168-4ED6-8B77-004F4E5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18E10C-A307-433E-8957-BD1F90C3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732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09A59-04B1-4D1F-90CA-8EE6979F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83083-6954-403E-B0DF-88674181A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E45EB5-0F1A-475E-B8D1-08013CABA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5D757B-1205-4BE1-823F-ACC4ECF2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6C3E29-CD0C-4AE1-B1CA-A8F00485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4509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27FFB-6211-40FA-9A05-637997E54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23503E-4190-4D67-BA02-21F4AFE2E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3C31D7-7F66-4031-83BE-5D17E5E4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8A22A4-9BCC-47EC-98EC-F4AE76BD6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4AB74A-FE5E-4022-95D9-957B95E1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3072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34B21-779D-4C31-83D1-57816291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E7609B-8321-4553-AC32-59A14BDA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763AF4-4705-4361-A1E8-64AF95724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5BBBFC-FC53-4A8D-9902-D8C6E2BA9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8F5EB3-C81D-4DDC-8492-DFF32987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5D0048-C410-4828-84A1-0D0F777A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705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F1D66-AD71-4B67-90E5-352236B3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3E639D-8C66-43CE-958D-C81B530DB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8B266-66A5-4AF3-A0CB-DFC6B9FED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2E17F95-8995-43A0-9FD4-2B6642102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1E097B5-DCBC-4BCA-8789-F68BB7F5F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CA2ECA8-025F-49FB-8392-6835D438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8E42398-9E15-4665-87DD-B4A9F2F8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9E4D443-6CC7-441F-B647-29A0DD3A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639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05D62-50B8-4117-BA83-7C805E9B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4FAC85F-5889-42EE-985E-11BCD060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C0531AE-8E69-4793-9C3D-A380EFB9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06282B-0DBB-4567-B86D-9E7F6802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237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556C92-DB94-4940-A07F-3CDF242F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557EE6-24D1-4575-8EB0-A5B5E72D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2F9B10-4E72-486E-B60F-C5B5118F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553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AAA6AA-762B-4934-8A91-DA9758905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13D220-58BF-4D0E-943E-1516C4321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9260D9-CAB4-4325-9BDD-FB62D3A92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D24698-08E2-43D7-A345-62D1F4DD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A2885A-B162-4ACD-86D2-2EB0E304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A61B9E-B095-451E-9B76-78D9925C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235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018FC-AE62-42D1-BF5F-979D6C70A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Demi" panose="020B0703020102020204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BB9BBA-4829-4F56-A083-D9E3704E3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3FA2F2-D151-4720-8B9C-108724F0A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fld id="{5F2FBFBA-CD10-4699-BF98-E1E418E7ECD3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320D59-1ACD-416F-A83B-3C75339A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DF51DF-E9DB-46E6-9D85-BBD99296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fld id="{30C2CA1F-53F6-415E-9224-6C389626D7C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9740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ED3F2E-C630-4D25-A0F8-AE52EA9E7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143A070-F2DE-4A53-8681-C6B48EBBA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97C301-E00B-40A8-A9FA-5424B9D47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14795C-AC5A-4940-89CA-D1111EEB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C3DFF0-4DE1-450C-833C-B7C9054F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817404-D332-4FD6-B841-B2114A47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9333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A3756D-D9A2-495C-9A70-B69012A51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F58AE0-8530-4B73-A03A-3BE7D64BA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07C14-AE41-4099-BCD2-EB76B737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82AD15-005A-4F63-A0B0-1816FAF2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156C93-BA4B-4DB1-895B-E7BE2394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6440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A50F2E-D1F0-414C-8BD6-7928795E9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AA5C129-BA67-4095-A68A-5CBD01D5C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4A3719-18DB-4C36-B060-EB143536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7033A-66B2-46F7-8CEF-21C60D4E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5BAF6E-2201-42C5-8D54-439A9915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8764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E7EE6-2499-4DA5-863D-F9103A696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9802D0-4838-4372-819B-DF47D2487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50DA6F-F2BF-488D-9CF2-5DA8FCE7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E7EFB6-9168-4ED6-8B77-004F4E5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18E10C-A307-433E-8957-BD1F90C3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4361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09A59-04B1-4D1F-90CA-8EE6979F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83083-6954-403E-B0DF-88674181A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E45EB5-0F1A-475E-B8D1-08013CABA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5D757B-1205-4BE1-823F-ACC4ECF2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6C3E29-CD0C-4AE1-B1CA-A8F00485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0104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27FFB-6211-40FA-9A05-637997E54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23503E-4190-4D67-BA02-21F4AFE2E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3C31D7-7F66-4031-83BE-5D17E5E4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8A22A4-9BCC-47EC-98EC-F4AE76BD6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4AB74A-FE5E-4022-95D9-957B95E1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9368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34B21-779D-4C31-83D1-57816291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E7609B-8321-4553-AC32-59A14BDA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763AF4-4705-4361-A1E8-64AF95724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5BBBFC-FC53-4A8D-9902-D8C6E2BA9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8F5EB3-C81D-4DDC-8492-DFF32987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5D0048-C410-4828-84A1-0D0F777A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2405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F1D66-AD71-4B67-90E5-352236B3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3E639D-8C66-43CE-958D-C81B530DB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8B266-66A5-4AF3-A0CB-DFC6B9FED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2E17F95-8995-43A0-9FD4-2B6642102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1E097B5-DCBC-4BCA-8789-F68BB7F5F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CA2ECA8-025F-49FB-8392-6835D438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8E42398-9E15-4665-87DD-B4A9F2F8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9E4D443-6CC7-441F-B647-29A0DD3A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473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05D62-50B8-4117-BA83-7C805E9B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4FAC85F-5889-42EE-985E-11BCD060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C0531AE-8E69-4793-9C3D-A380EFB9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06282B-0DBB-4567-B86D-9E7F6802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5821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556C92-DB94-4940-A07F-3CDF242F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557EE6-24D1-4575-8EB0-A5B5E72D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2F9B10-4E72-486E-B60F-C5B5118F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777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1666B2-933E-4DBC-9E69-1B98B028A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0ADA95D-3663-4AF9-ADEE-17F42C2F2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F9AAA5-DABA-4301-8048-AD4726B4F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fld id="{5F2FBFBA-CD10-4699-BF98-E1E418E7ECD3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EA1EB2-A46B-464F-9511-6B6C940A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2B1ABA-325D-4B9B-85DF-A11FF09FA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anklin Gothic Medium" panose="020B0603020102020204" pitchFamily="34" charset="0"/>
              </a:defRPr>
            </a:lvl1pPr>
          </a:lstStyle>
          <a:p>
            <a:fld id="{30C2CA1F-53F6-415E-9224-6C389626D7C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60732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AAA6AA-762B-4934-8A91-DA9758905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13D220-58BF-4D0E-943E-1516C4321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9260D9-CAB4-4325-9BDD-FB62D3A92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D24698-08E2-43D7-A345-62D1F4DD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A2885A-B162-4ACD-86D2-2EB0E304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A61B9E-B095-451E-9B76-78D9925C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3507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ED3F2E-C630-4D25-A0F8-AE52EA9E7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143A070-F2DE-4A53-8681-C6B48EBBA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97C301-E00B-40A8-A9FA-5424B9D47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14795C-AC5A-4940-89CA-D1111EEB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C3DFF0-4DE1-450C-833C-B7C9054F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817404-D332-4FD6-B841-B2114A47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35851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A3756D-D9A2-495C-9A70-B69012A51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F58AE0-8530-4B73-A03A-3BE7D64BA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07C14-AE41-4099-BCD2-EB76B737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82AD15-005A-4F63-A0B0-1816FAF2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156C93-BA4B-4DB1-895B-E7BE2394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1306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A50F2E-D1F0-414C-8BD6-7928795E9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AA5C129-BA67-4095-A68A-5CBD01D5C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4A3719-18DB-4C36-B060-EB143536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7033A-66B2-46F7-8CEF-21C60D4E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5BAF6E-2201-42C5-8D54-439A9915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5157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E7EE6-2499-4DA5-863D-F9103A696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9802D0-4838-4372-819B-DF47D2487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50DA6F-F2BF-488D-9CF2-5DA8FCE7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E7EFB6-9168-4ED6-8B77-004F4E5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18E10C-A307-433E-8957-BD1F90C3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5565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09A59-04B1-4D1F-90CA-8EE6979F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83083-6954-403E-B0DF-88674181A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E45EB5-0F1A-475E-B8D1-08013CABA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5D757B-1205-4BE1-823F-ACC4ECF2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6C3E29-CD0C-4AE1-B1CA-A8F00485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1843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27FFB-6211-40FA-9A05-637997E54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23503E-4190-4D67-BA02-21F4AFE2E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3C31D7-7F66-4031-83BE-5D17E5E4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8A22A4-9BCC-47EC-98EC-F4AE76BD6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4AB74A-FE5E-4022-95D9-957B95E1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24464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34B21-779D-4C31-83D1-57816291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E7609B-8321-4553-AC32-59A14BDA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763AF4-4705-4361-A1E8-64AF95724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5BBBFC-FC53-4A8D-9902-D8C6E2BA9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8F5EB3-C81D-4DDC-8492-DFF32987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5D0048-C410-4828-84A1-0D0F777A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42733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F1D66-AD71-4B67-90E5-352236B3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3E639D-8C66-43CE-958D-C81B530DB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8B266-66A5-4AF3-A0CB-DFC6B9FED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2E17F95-8995-43A0-9FD4-2B6642102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1E097B5-DCBC-4BCA-8789-F68BB7F5F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CA2ECA8-025F-49FB-8392-6835D438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8E42398-9E15-4665-87DD-B4A9F2F8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9E4D443-6CC7-441F-B647-29A0DD3A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3195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05D62-50B8-4117-BA83-7C805E9B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4FAC85F-5889-42EE-985E-11BCD060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C0531AE-8E69-4793-9C3D-A380EFB9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06282B-0DBB-4567-B86D-9E7F6802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76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21359A-4D6C-49CE-B197-2018FE8AD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C899C5-6B15-4E9B-AFF2-84F8DE70E8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556B074-47E7-45CF-8133-38AEB0FC0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03CA43-0BAD-4261-BF1A-A3E29A139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EEF51D-2551-42D9-945E-5D54F4AD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1FB0E23-7406-4B0A-8AF8-327E68A2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CA1F-53F6-415E-9224-6C389626D7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19281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556C92-DB94-4940-A07F-3CDF242F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557EE6-24D1-4575-8EB0-A5B5E72D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2F9B10-4E72-486E-B60F-C5B5118F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512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AAA6AA-762B-4934-8A91-DA9758905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13D220-58BF-4D0E-943E-1516C4321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9260D9-CAB4-4325-9BDD-FB62D3A92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D24698-08E2-43D7-A345-62D1F4DD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A2885A-B162-4ACD-86D2-2EB0E304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A61B9E-B095-451E-9B76-78D9925C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42867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ED3F2E-C630-4D25-A0F8-AE52EA9E7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143A070-F2DE-4A53-8681-C6B48EBBA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97C301-E00B-40A8-A9FA-5424B9D47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14795C-AC5A-4940-89CA-D1111EEB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C3DFF0-4DE1-450C-833C-B7C9054F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817404-D332-4FD6-B841-B2114A47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670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A3756D-D9A2-495C-9A70-B69012A51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F58AE0-8530-4B73-A03A-3BE7D64BA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07C14-AE41-4099-BCD2-EB76B737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82AD15-005A-4F63-A0B0-1816FAF2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156C93-BA4B-4DB1-895B-E7BE2394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4630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A50F2E-D1F0-414C-8BD6-7928795E9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AA5C129-BA67-4095-A68A-5CBD01D5C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4A3719-18DB-4C36-B060-EB143536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7033A-66B2-46F7-8CEF-21C60D4E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5BAF6E-2201-42C5-8D54-439A9915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4794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E7EE6-2499-4DA5-863D-F9103A696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9802D0-4838-4372-819B-DF47D2487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50DA6F-F2BF-488D-9CF2-5DA8FCE7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E7EFB6-9168-4ED6-8B77-004F4E5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18E10C-A307-433E-8957-BD1F90C3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38928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09A59-04B1-4D1F-90CA-8EE6979F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83083-6954-403E-B0DF-88674181A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E45EB5-0F1A-475E-B8D1-08013CABA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5D757B-1205-4BE1-823F-ACC4ECF2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6C3E29-CD0C-4AE1-B1CA-A8F00485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14314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27FFB-6211-40FA-9A05-637997E54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23503E-4190-4D67-BA02-21F4AFE2E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3C31D7-7F66-4031-83BE-5D17E5E4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8A22A4-9BCC-47EC-98EC-F4AE76BD6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4AB74A-FE5E-4022-95D9-957B95E1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7063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34B21-779D-4C31-83D1-57816291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E7609B-8321-4553-AC32-59A14BDA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763AF4-4705-4361-A1E8-64AF95724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5BBBFC-FC53-4A8D-9902-D8C6E2BA9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8F5EB3-C81D-4DDC-8492-DFF32987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5D0048-C410-4828-84A1-0D0F777A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71130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F1D66-AD71-4B67-90E5-352236B3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3E639D-8C66-43CE-958D-C81B530DB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8B266-66A5-4AF3-A0CB-DFC6B9FED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2E17F95-8995-43A0-9FD4-2B6642102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1E097B5-DCBC-4BCA-8789-F68BB7F5F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CA2ECA8-025F-49FB-8392-6835D438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8E42398-9E15-4665-87DD-B4A9F2F8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9E4D443-6CC7-441F-B647-29A0DD3A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637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61E5CD-A38C-48B3-AF2A-C24BB18C4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E2AAE1-E6B3-4CBA-A63B-DBF053D19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>
                <a:latin typeface="Franklin Gothic Medium" panose="020B06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626728-F86F-4AE0-A576-DEC53E55B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27F18A9-88E2-4CE0-AAA9-B580FB057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>
                <a:latin typeface="Franklin Gothic Medium" panose="020B06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38B6DD6-4B83-4DDA-9C48-E909D7C993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58E34F0-7EEA-43A7-B0F4-8155ABADB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DF0AC6B-7393-4555-A0A5-1571664C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0287F52-6155-4416-93A7-7160981AB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CA1F-53F6-415E-9224-6C389626D7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320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05D62-50B8-4117-BA83-7C805E9B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4FAC85F-5889-42EE-985E-11BCD060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C0531AE-8E69-4793-9C3D-A380EFB9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06282B-0DBB-4567-B86D-9E7F6802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1230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556C92-DB94-4940-A07F-3CDF242F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557EE6-24D1-4575-8EB0-A5B5E72D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2F9B10-4E72-486E-B60F-C5B5118F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39161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AAA6AA-762B-4934-8A91-DA9758905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13D220-58BF-4D0E-943E-1516C4321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9260D9-CAB4-4325-9BDD-FB62D3A92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D24698-08E2-43D7-A345-62D1F4DD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A2885A-B162-4ACD-86D2-2EB0E304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A61B9E-B095-451E-9B76-78D9925C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2405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ED3F2E-C630-4D25-A0F8-AE52EA9E7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143A070-F2DE-4A53-8681-C6B48EBBA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97C301-E00B-40A8-A9FA-5424B9D47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14795C-AC5A-4940-89CA-D1111EEB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C3DFF0-4DE1-450C-833C-B7C9054F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817404-D332-4FD6-B841-B2114A47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04874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A3756D-D9A2-495C-9A70-B69012A51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F58AE0-8530-4B73-A03A-3BE7D64BA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07C14-AE41-4099-BCD2-EB76B737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82AD15-005A-4F63-A0B0-1816FAF2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156C93-BA4B-4DB1-895B-E7BE2394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37379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A50F2E-D1F0-414C-8BD6-7928795E9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AA5C129-BA67-4095-A68A-5CBD01D5C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4A3719-18DB-4C36-B060-EB143536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7033A-66B2-46F7-8CEF-21C60D4E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5BAF6E-2201-42C5-8D54-439A9915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52868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E7EE6-2499-4DA5-863D-F9103A696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9802D0-4838-4372-819B-DF47D2487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50DA6F-F2BF-488D-9CF2-5DA8FCE7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E7EFB6-9168-4ED6-8B77-004F4E5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18E10C-A307-433E-8957-BD1F90C3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150951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09A59-04B1-4D1F-90CA-8EE6979F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83083-6954-403E-B0DF-88674181A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E45EB5-0F1A-475E-B8D1-08013CABA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5D757B-1205-4BE1-823F-ACC4ECF2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6C3E29-CD0C-4AE1-B1CA-A8F00485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77287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27FFB-6211-40FA-9A05-637997E54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23503E-4190-4D67-BA02-21F4AFE2E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3C31D7-7F66-4031-83BE-5D17E5E4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8A22A4-9BCC-47EC-98EC-F4AE76BD6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4AB74A-FE5E-4022-95D9-957B95E1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04854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34B21-779D-4C31-83D1-57816291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E7609B-8321-4553-AC32-59A14BDA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763AF4-4705-4361-A1E8-64AF95724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5BBBFC-FC53-4A8D-9902-D8C6E2BA9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8F5EB3-C81D-4DDC-8492-DFF32987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5D0048-C410-4828-84A1-0D0F777A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622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75286C-55E3-4947-B7B5-C81AD4CA7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B098527-18F9-4C17-80A9-5EAC3F471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7634145-C9EE-46D4-A6C2-BE3AA7B51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E6C84B9-D3D2-4B54-81BB-03D830883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anklin Gothic Medium" panose="020B0603020102020204" pitchFamily="34" charset="0"/>
              </a:defRPr>
            </a:lvl1pPr>
          </a:lstStyle>
          <a:p>
            <a:fld id="{30C2CA1F-53F6-415E-9224-6C389626D7C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9167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F1D66-AD71-4B67-90E5-352236B3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3E639D-8C66-43CE-958D-C81B530DB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8B266-66A5-4AF3-A0CB-DFC6B9FED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2E17F95-8995-43A0-9FD4-2B6642102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1E097B5-DCBC-4BCA-8789-F68BB7F5F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CA2ECA8-025F-49FB-8392-6835D438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8E42398-9E15-4665-87DD-B4A9F2F8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9E4D443-6CC7-441F-B647-29A0DD3A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56279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05D62-50B8-4117-BA83-7C805E9B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4FAC85F-5889-42EE-985E-11BCD060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C0531AE-8E69-4793-9C3D-A380EFB9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06282B-0DBB-4567-B86D-9E7F6802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1636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556C92-DB94-4940-A07F-3CDF242F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557EE6-24D1-4575-8EB0-A5B5E72D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2F9B10-4E72-486E-B60F-C5B5118F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564701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AAA6AA-762B-4934-8A91-DA9758905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13D220-58BF-4D0E-943E-1516C4321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9260D9-CAB4-4325-9BDD-FB62D3A92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D24698-08E2-43D7-A345-62D1F4DD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A2885A-B162-4ACD-86D2-2EB0E304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A61B9E-B095-451E-9B76-78D9925C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7706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ED3F2E-C630-4D25-A0F8-AE52EA9E7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143A070-F2DE-4A53-8681-C6B48EBBA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97C301-E00B-40A8-A9FA-5424B9D47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14795C-AC5A-4940-89CA-D1111EEB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C3DFF0-4DE1-450C-833C-B7C9054F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817404-D332-4FD6-B841-B2114A47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55493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A3756D-D9A2-495C-9A70-B69012A51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F58AE0-8530-4B73-A03A-3BE7D64BA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07C14-AE41-4099-BCD2-EB76B737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82AD15-005A-4F63-A0B0-1816FAF2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156C93-BA4B-4DB1-895B-E7BE2394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03919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A50F2E-D1F0-414C-8BD6-7928795E9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AA5C129-BA67-4095-A68A-5CBD01D5C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4A3719-18DB-4C36-B060-EB143536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E1EA-03F0-4267-8E83-95C9D45872D9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7033A-66B2-46F7-8CEF-21C60D4E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5BAF6E-2201-42C5-8D54-439A9915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6DCB-F4F2-49EF-B67E-94C0E7FD95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78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ECAA526-EC3B-444A-A0ED-68D8DDC16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B07FF85-C2E6-44A7-AE75-23E0800C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1FEE39A-BB27-4FD7-9A3B-304C7E7E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CA1F-53F6-415E-9224-6C389626D7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26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323CF7-BE3F-4224-8FC7-2A1AA1074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3F0B25-0F19-4FC8-9507-60F5A5C83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Franklin Gothic Book" panose="020B0503020102020204" pitchFamily="34" charset="0"/>
              </a:defRPr>
            </a:lvl1pPr>
            <a:lvl2pPr>
              <a:defRPr sz="2800">
                <a:latin typeface="Franklin Gothic Book" panose="020B0503020102020204" pitchFamily="34" charset="0"/>
              </a:defRPr>
            </a:lvl2pPr>
            <a:lvl3pPr>
              <a:defRPr sz="2400">
                <a:latin typeface="Franklin Gothic Book" panose="020B0503020102020204" pitchFamily="34" charset="0"/>
              </a:defRPr>
            </a:lvl3pPr>
            <a:lvl4pPr>
              <a:defRPr sz="2000">
                <a:latin typeface="Franklin Gothic Book" panose="020B0503020102020204" pitchFamily="34" charset="0"/>
              </a:defRPr>
            </a:lvl4pPr>
            <a:lvl5pPr>
              <a:defRPr sz="2000">
                <a:latin typeface="Franklin Gothic Book" panose="020B05030201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AC512EF-045E-489C-933F-8D5D561C5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Franklin Gothic Book" panose="020B05030201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8C5884-A69C-4FB3-9113-B3A3AE6E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F6AAD2-321C-455A-A7FA-CDCABCB6C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E84A7C-05FD-4FEF-A0BC-7606D24AD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CA1F-53F6-415E-9224-6C389626D7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250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7AB7F3-9E66-48CE-B1BE-29743F183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911D8DD-C08B-42E5-827B-8A499A014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27B953-E795-4B74-BBFD-5E318EF866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Franklin Gothic Book" panose="020B05030201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3D3729-F195-4106-AB9A-C0A7833A3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BFBA-CD10-4699-BF98-E1E418E7ECD3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A8C3861-474C-42F2-ADF8-3E50A3008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A76593-9C65-4437-82EE-DDF5BDBF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CA1F-53F6-415E-9224-6C389626D7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40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FE81812-0658-432D-97EC-30187BC65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50B69C-4B1C-4686-8C4D-891697B6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A7CD69-2C51-4AB5-9B02-ACA3C6E2F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5F2FBFBA-CD10-4699-BF98-E1E418E7ECD3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505CDF-FD75-454B-84B1-1920126D6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D3AAD5-39C2-48BE-BCD1-F8177557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20667" y="6356349"/>
            <a:ext cx="2040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30C2CA1F-53F6-415E-9224-6C389626D7C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8" name="Kuva 7" descr="Kuva, joka sisältää kohteen Grafiikka, Fontti, kuvakaappaus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DD16BB7B-C291-CB86-5A55-67F6D96768E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3505" y="5680302"/>
            <a:ext cx="1060589" cy="99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44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5B5B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B13A3FBD-28F9-B540-9E65-B94D0A5E026F}"/>
              </a:ext>
            </a:extLst>
          </p:cNvPr>
          <p:cNvSpPr/>
          <p:nvPr userDrawn="1"/>
        </p:nvSpPr>
        <p:spPr>
          <a:xfrm>
            <a:off x="-47812" y="-41835"/>
            <a:ext cx="12239812" cy="6950635"/>
          </a:xfrm>
          <a:prstGeom prst="rect">
            <a:avLst/>
          </a:prstGeom>
          <a:solidFill>
            <a:srgbClr val="073B1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Franklin Gothic Book" panose="020B0503020102020204" pitchFamily="34" charset="0"/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00AFAD5-AB88-41F2-B3D6-ACBAB9D45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33111F-1B3B-4695-9E24-BF6A62B37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5B9E06-AAB7-4B2A-8B9E-F808B5F8D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AA00E1EA-03F0-4267-8E83-95C9D45872D9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A202E3-8097-4D53-BA18-0188E0E0E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48AFFE-8FD3-4A3F-9E2F-45E05F170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8CDD6DCB-F4F2-49EF-B67E-94C0E7FD957E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Kuva 8" descr="Kuva, joka sisältää kohteen Grafiikka, Fontti, teksti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DE0BB920-FD8B-811A-B673-C41A16B3278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386" y="5733750"/>
            <a:ext cx="1054614" cy="98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09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B13A3FBD-28F9-B540-9E65-B94D0A5E026F}"/>
              </a:ext>
            </a:extLst>
          </p:cNvPr>
          <p:cNvSpPr/>
          <p:nvPr userDrawn="1"/>
        </p:nvSpPr>
        <p:spPr>
          <a:xfrm>
            <a:off x="-47812" y="-41835"/>
            <a:ext cx="12239812" cy="6950635"/>
          </a:xfrm>
          <a:prstGeom prst="rect">
            <a:avLst/>
          </a:prstGeom>
          <a:solidFill>
            <a:srgbClr val="CFE2C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Franklin Gothic Book" panose="020B0503020102020204" pitchFamily="34" charset="0"/>
            </a:endParaRPr>
          </a:p>
        </p:txBody>
      </p:sp>
      <p:pic>
        <p:nvPicPr>
          <p:cNvPr id="8" name="Kuva 7" descr="Kuva, joka sisältää kohteen Grafiikka, Fontti, kuvakaappaus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F7C8D561-4E79-F1BC-D032-0DDA2C83E3B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939" y="5733749"/>
            <a:ext cx="1054614" cy="987725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00AFAD5-AB88-41F2-B3D6-ACBAB9D45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33111F-1B3B-4695-9E24-BF6A62B37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5B9E06-AAB7-4B2A-8B9E-F808B5F8D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AA00E1EA-03F0-4267-8E83-95C9D45872D9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A202E3-8097-4D53-BA18-0188E0E0E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48AFFE-8FD3-4A3F-9E2F-45E05F170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8CDD6DCB-F4F2-49EF-B67E-94C0E7FD957E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703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3B1F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B13A3FBD-28F9-B540-9E65-B94D0A5E026F}"/>
              </a:ext>
            </a:extLst>
          </p:cNvPr>
          <p:cNvSpPr/>
          <p:nvPr userDrawn="1"/>
        </p:nvSpPr>
        <p:spPr>
          <a:xfrm>
            <a:off x="-47812" y="-41835"/>
            <a:ext cx="12239812" cy="6950635"/>
          </a:xfrm>
          <a:prstGeom prst="rect">
            <a:avLst/>
          </a:prstGeom>
          <a:solidFill>
            <a:srgbClr val="F9F8E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Franklin Gothic Book" panose="020B0503020102020204" pitchFamily="34" charset="0"/>
            </a:endParaRPr>
          </a:p>
        </p:txBody>
      </p:sp>
      <p:pic>
        <p:nvPicPr>
          <p:cNvPr id="8" name="Kuva 7" descr="Kuva, joka sisältää kohteen Grafiikka, Fontti, kuvakaappaus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F7C8D561-4E79-F1BC-D032-0DDA2C83E3B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939" y="5733749"/>
            <a:ext cx="1054614" cy="987725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00AFAD5-AB88-41F2-B3D6-ACBAB9D45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33111F-1B3B-4695-9E24-BF6A62B37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5B9E06-AAB7-4B2A-8B9E-F808B5F8D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AA00E1EA-03F0-4267-8E83-95C9D45872D9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A202E3-8097-4D53-BA18-0188E0E0E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48AFFE-8FD3-4A3F-9E2F-45E05F170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8CDD6DCB-F4F2-49EF-B67E-94C0E7FD957E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132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3B1F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B13A3FBD-28F9-B540-9E65-B94D0A5E026F}"/>
              </a:ext>
            </a:extLst>
          </p:cNvPr>
          <p:cNvSpPr/>
          <p:nvPr userDrawn="1"/>
        </p:nvSpPr>
        <p:spPr>
          <a:xfrm>
            <a:off x="-47812" y="-41835"/>
            <a:ext cx="12239812" cy="6950635"/>
          </a:xfrm>
          <a:prstGeom prst="rect">
            <a:avLst/>
          </a:prstGeom>
          <a:solidFill>
            <a:srgbClr val="E3D4C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Franklin Gothic Book" panose="020B0503020102020204" pitchFamily="34" charset="0"/>
            </a:endParaRPr>
          </a:p>
        </p:txBody>
      </p:sp>
      <p:pic>
        <p:nvPicPr>
          <p:cNvPr id="8" name="Kuva 7" descr="Kuva, joka sisältää kohteen Grafiikka, Fontti, kuvakaappaus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F7C8D561-4E79-F1BC-D032-0DDA2C83E3B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939" y="5733749"/>
            <a:ext cx="1054614" cy="987725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00AFAD5-AB88-41F2-B3D6-ACBAB9D45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33111F-1B3B-4695-9E24-BF6A62B37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5B9E06-AAB7-4B2A-8B9E-F808B5F8D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AA00E1EA-03F0-4267-8E83-95C9D45872D9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A202E3-8097-4D53-BA18-0188E0E0E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48AFFE-8FD3-4A3F-9E2F-45E05F170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8CDD6DCB-F4F2-49EF-B67E-94C0E7FD957E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574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3B1F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B13A3FBD-28F9-B540-9E65-B94D0A5E026F}"/>
              </a:ext>
            </a:extLst>
          </p:cNvPr>
          <p:cNvSpPr/>
          <p:nvPr userDrawn="1"/>
        </p:nvSpPr>
        <p:spPr>
          <a:xfrm>
            <a:off x="-47812" y="-41835"/>
            <a:ext cx="12239812" cy="6950635"/>
          </a:xfrm>
          <a:prstGeom prst="rect">
            <a:avLst/>
          </a:prstGeom>
          <a:solidFill>
            <a:srgbClr val="E4EAF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Franklin Gothic Book" panose="020B0503020102020204" pitchFamily="34" charset="0"/>
            </a:endParaRPr>
          </a:p>
        </p:txBody>
      </p:sp>
      <p:pic>
        <p:nvPicPr>
          <p:cNvPr id="8" name="Kuva 7" descr="Kuva, joka sisältää kohteen Grafiikka, Fontti, kuvakaappaus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F7C8D561-4E79-F1BC-D032-0DDA2C83E3B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939" y="5733749"/>
            <a:ext cx="1054614" cy="987725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00AFAD5-AB88-41F2-B3D6-ACBAB9D45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33111F-1B3B-4695-9E24-BF6A62B37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5B9E06-AAB7-4B2A-8B9E-F808B5F8D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AA00E1EA-03F0-4267-8E83-95C9D45872D9}" type="datetimeFigureOut">
              <a:rPr lang="fi-FI" smtClean="0"/>
              <a:pPr/>
              <a:t>8.5.2026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A202E3-8097-4D53-BA18-0188E0E0E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48AFFE-8FD3-4A3F-9E2F-45E05F170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8CDD6DCB-F4F2-49EF-B67E-94C0E7FD957E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665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3B1F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3B1F"/>
          </a:solidFill>
          <a:latin typeface="Franklin Gothic Medium" panose="020B06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5A392E-4E38-4D88-AA08-24DEA19583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rgbClr val="005B5B"/>
                </a:solidFill>
              </a:rPr>
              <a:t>Otsikkotekstiä, ole hyvä!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4B9FD7A-87C0-4909-8F57-E665EB518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0704"/>
            <a:ext cx="9144000" cy="1655762"/>
          </a:xfrm>
        </p:spPr>
        <p:txBody>
          <a:bodyPr/>
          <a:lstStyle/>
          <a:p>
            <a:r>
              <a:rPr lang="fi-FI" dirty="0"/>
              <a:t>Tarkennusta tähän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88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482392D-21BC-4183-A54B-C8C6932AD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Otsikko ja kaksi tekstipalstaa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09C03318-898A-403E-B35A-608F8C5AC9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fi-FI" dirty="0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A4207BE8-33FF-4994-84F3-4C37E8246F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fi-FI" dirty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814217F-2E37-44A4-AEC5-4A6A85B90D98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74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482392D-21BC-4183-A54B-C8C6932AD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9" y="1352615"/>
            <a:ext cx="4455242" cy="4152769"/>
          </a:xfrm>
        </p:spPr>
        <p:txBody>
          <a:bodyPr>
            <a:normAutofit/>
          </a:bodyPr>
          <a:lstStyle/>
          <a:p>
            <a:r>
              <a:rPr lang="fi-FI" dirty="0"/>
              <a:t>Kapeita palstoja on </a:t>
            </a:r>
            <a:r>
              <a:rPr lang="fi-FI" dirty="0">
                <a:solidFill>
                  <a:srgbClr val="72BF44"/>
                </a:solidFill>
              </a:rPr>
              <a:t>helppo lukea </a:t>
            </a:r>
            <a:br>
              <a:rPr lang="fi-FI" dirty="0">
                <a:solidFill>
                  <a:srgbClr val="72BF44"/>
                </a:solidFill>
              </a:rPr>
            </a:br>
            <a:r>
              <a:rPr lang="fi-FI" dirty="0"/>
              <a:t>ja tekstin voi jakaa useammalle dialle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A4207BE8-33FF-4994-84F3-4C37E8246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6006" y="599057"/>
            <a:ext cx="5697794" cy="557790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fi-FI" sz="2400" dirty="0">
                <a:latin typeface="Franklin Gothic Book" panose="020B0503020102020204" pitchFamily="34" charset="0"/>
              </a:rPr>
              <a:t>Tekstiä on miellyttävämpi lukea, kun palstat ovat kapeita. Tässä esityksessä on monia vaihtoehtoja sivujen muotoiluun. Alempana myös tasavärinen tausta.</a:t>
            </a:r>
          </a:p>
          <a:p>
            <a:pPr marL="0" indent="0">
              <a:spcBef>
                <a:spcPts val="600"/>
              </a:spcBef>
              <a:buNone/>
            </a:pPr>
            <a:endParaRPr lang="fi-FI" sz="1600" dirty="0">
              <a:latin typeface="Franklin Gothic Book" panose="020B05030201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fi-FI" sz="1600" dirty="0">
                <a:latin typeface="Franklin Gothic Book" panose="020B0503020102020204" pitchFamily="34" charset="0"/>
              </a:rPr>
              <a:t>Kuten huomaat, voi jättää jopa pallurat rivin edestä pois</a:t>
            </a:r>
          </a:p>
          <a:p>
            <a:pPr>
              <a:lnSpc>
                <a:spcPct val="100000"/>
              </a:lnSpc>
            </a:pPr>
            <a:r>
              <a:rPr lang="fi-FI" sz="1600" dirty="0">
                <a:latin typeface="Franklin Gothic Book" panose="020B0503020102020204" pitchFamily="34" charset="0"/>
              </a:rPr>
              <a:t>Ja käyttää niitä vain tarvittaessa.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i-FI" sz="1600" dirty="0">
                <a:latin typeface="Franklin Gothic Book" panose="020B0503020102020204" pitchFamily="34" charset="0"/>
              </a:rPr>
              <a:t>Muuten, kappale-välilehdellä voi säätää kappaleväliä ja riviväliä.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814217F-2E37-44A4-AEC5-4A6A85B90D98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D9E24954-EA58-4BC4-AC51-EF4A9AA80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199" y="4295396"/>
            <a:ext cx="3437408" cy="204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58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482392D-21BC-4183-A54B-C8C6932AD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Otsikko ja kaksi tekstipalstaa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09C03318-898A-403E-B35A-608F8C5AC9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fi-FI" dirty="0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A4207BE8-33FF-4994-84F3-4C37E8246F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fi-FI" dirty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814217F-2E37-44A4-AEC5-4A6A85B90D98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50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482392D-21BC-4183-A54B-C8C6932AD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Otsikko ja kuva plus teksti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A4207BE8-33FF-4994-84F3-4C37E8246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18760" y="1825625"/>
            <a:ext cx="6035040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i-FI" sz="1800" dirty="0" err="1"/>
              <a:t>Aximpore</a:t>
            </a:r>
            <a:r>
              <a:rPr lang="fi-FI" sz="1800" dirty="0"/>
              <a:t>, </a:t>
            </a:r>
            <a:r>
              <a:rPr lang="fi-FI" sz="1800" dirty="0" err="1"/>
              <a:t>alit</a:t>
            </a:r>
            <a:r>
              <a:rPr lang="fi-FI" sz="1800" dirty="0"/>
              <a:t> </a:t>
            </a:r>
            <a:r>
              <a:rPr lang="fi-FI" sz="1800" dirty="0" err="1"/>
              <a:t>ipiducit</a:t>
            </a:r>
            <a:r>
              <a:rPr lang="fi-FI" sz="1800" dirty="0"/>
              <a:t>, id </a:t>
            </a:r>
            <a:r>
              <a:rPr lang="fi-FI" sz="1800" dirty="0" err="1"/>
              <a:t>qui</a:t>
            </a:r>
            <a:r>
              <a:rPr lang="fi-FI" sz="1800" dirty="0"/>
              <a:t> </a:t>
            </a:r>
            <a:r>
              <a:rPr lang="fi-FI" sz="1800" dirty="0" err="1"/>
              <a:t>unt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con</a:t>
            </a:r>
            <a:r>
              <a:rPr lang="fi-FI" sz="1800" dirty="0"/>
              <a:t> </a:t>
            </a:r>
            <a:r>
              <a:rPr lang="fi-FI" sz="1800" dirty="0" err="1"/>
              <a:t>consequ</a:t>
            </a:r>
            <a:r>
              <a:rPr lang="fi-FI" sz="1800" dirty="0"/>
              <a:t> </a:t>
            </a:r>
            <a:r>
              <a:rPr lang="fi-FI" sz="1800" dirty="0" err="1"/>
              <a:t>iaerisi</a:t>
            </a:r>
            <a:r>
              <a:rPr lang="fi-FI" sz="1800" dirty="0"/>
              <a:t> </a:t>
            </a:r>
            <a:r>
              <a:rPr lang="fi-FI" sz="1800" dirty="0" err="1"/>
              <a:t>non</a:t>
            </a:r>
            <a:r>
              <a:rPr lang="fi-FI" sz="1800" dirty="0"/>
              <a:t> ex </a:t>
            </a:r>
            <a:r>
              <a:rPr lang="fi-FI" sz="1800" dirty="0" err="1"/>
              <a:t>estemqu</a:t>
            </a:r>
            <a:r>
              <a:rPr lang="fi-FI" sz="1800" dirty="0"/>
              <a:t> </a:t>
            </a:r>
            <a:r>
              <a:rPr lang="fi-FI" sz="1800" dirty="0" err="1"/>
              <a:t>ibusda</a:t>
            </a:r>
            <a:r>
              <a:rPr lang="fi-FI" sz="1800" dirty="0"/>
              <a:t> a </a:t>
            </a:r>
            <a:r>
              <a:rPr lang="fi-FI" sz="1800" dirty="0" err="1"/>
              <a:t>doluptate</a:t>
            </a:r>
            <a:r>
              <a:rPr lang="fi-FI" sz="1800" dirty="0"/>
              <a:t> </a:t>
            </a:r>
            <a:r>
              <a:rPr lang="fi-FI" sz="1800" dirty="0" err="1"/>
              <a:t>volores</a:t>
            </a:r>
            <a:r>
              <a:rPr lang="fi-FI" sz="1800" dirty="0"/>
              <a:t> </a:t>
            </a:r>
            <a:r>
              <a:rPr lang="fi-FI" sz="1800" dirty="0" err="1"/>
              <a:t>est</a:t>
            </a:r>
            <a:r>
              <a:rPr lang="fi-FI" sz="1800" dirty="0"/>
              <a:t> </a:t>
            </a:r>
            <a:r>
              <a:rPr lang="fi-FI" sz="1800" dirty="0" err="1"/>
              <a:t>peribearum</a:t>
            </a:r>
            <a:r>
              <a:rPr lang="fi-FI" sz="1800" dirty="0"/>
              <a:t> </a:t>
            </a:r>
            <a:r>
              <a:rPr lang="fi-FI" sz="1800" dirty="0" err="1"/>
              <a:t>dollor</a:t>
            </a:r>
            <a:r>
              <a:rPr lang="fi-FI" sz="1800" dirty="0"/>
              <a:t> </a:t>
            </a:r>
            <a:r>
              <a:rPr lang="fi-FI" sz="1800" dirty="0" err="1"/>
              <a:t>sam</a:t>
            </a:r>
            <a:r>
              <a:rPr lang="fi-FI" sz="1800" dirty="0"/>
              <a:t> </a:t>
            </a:r>
            <a:r>
              <a:rPr lang="fi-FI" sz="1800" dirty="0" err="1"/>
              <a:t>rest</a:t>
            </a:r>
            <a:r>
              <a:rPr lang="fi-FI" sz="1800" dirty="0"/>
              <a:t> </a:t>
            </a:r>
            <a:r>
              <a:rPr lang="fi-FI" sz="1800" dirty="0" err="1"/>
              <a:t>faccum</a:t>
            </a:r>
            <a:r>
              <a:rPr lang="fi-FI" sz="1800" dirty="0"/>
              <a:t>,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laboriatur</a:t>
            </a:r>
            <a:r>
              <a:rPr lang="fi-FI" sz="1800" dirty="0"/>
              <a:t> </a:t>
            </a:r>
            <a:r>
              <a:rPr lang="fi-FI" sz="1800" dirty="0" err="1"/>
              <a:t>repti</a:t>
            </a:r>
            <a:r>
              <a:rPr lang="fi-FI" sz="1800" dirty="0"/>
              <a:t> </a:t>
            </a:r>
            <a:r>
              <a:rPr lang="fi-FI" sz="1800" dirty="0" err="1"/>
              <a:t>occupta</a:t>
            </a:r>
            <a:r>
              <a:rPr lang="fi-FI" sz="1800" dirty="0"/>
              <a:t> </a:t>
            </a:r>
            <a:r>
              <a:rPr lang="fi-FI" sz="1800" dirty="0" err="1"/>
              <a:t>tesequi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volorempos</a:t>
            </a:r>
            <a:r>
              <a:rPr lang="fi-FI" sz="1800" dirty="0"/>
              <a:t> </a:t>
            </a:r>
            <a:r>
              <a:rPr lang="fi-FI" sz="1800" dirty="0" err="1"/>
              <a:t>destia</a:t>
            </a:r>
            <a:r>
              <a:rPr lang="fi-FI" sz="1800" dirty="0"/>
              <a:t>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cor</a:t>
            </a:r>
            <a:r>
              <a:rPr lang="fi-FI" sz="1800" dirty="0"/>
              <a:t> </a:t>
            </a:r>
            <a:r>
              <a:rPr lang="fi-FI" sz="1800" dirty="0" err="1"/>
              <a:t>sequia</a:t>
            </a:r>
            <a:r>
              <a:rPr lang="fi-FI" sz="1800" dirty="0"/>
              <a:t> </a:t>
            </a:r>
            <a:r>
              <a:rPr lang="fi-FI" sz="1800" dirty="0" err="1"/>
              <a:t>volesciam</a:t>
            </a:r>
            <a:r>
              <a:rPr lang="fi-FI" sz="1800" dirty="0"/>
              <a:t> </a:t>
            </a:r>
            <a:r>
              <a:rPr lang="fi-FI" sz="1800" dirty="0" err="1"/>
              <a:t>venimin</a:t>
            </a:r>
            <a:r>
              <a:rPr lang="fi-FI" sz="1800" dirty="0"/>
              <a:t> </a:t>
            </a:r>
            <a:r>
              <a:rPr lang="fi-FI" sz="1800" dirty="0" err="1"/>
              <a:t>turio</a:t>
            </a:r>
            <a:r>
              <a:rPr lang="fi-FI" sz="1800" dirty="0"/>
              <a:t>. </a:t>
            </a:r>
          </a:p>
          <a:p>
            <a:pPr>
              <a:lnSpc>
                <a:spcPct val="120000"/>
              </a:lnSpc>
            </a:pPr>
            <a:r>
              <a:rPr lang="fi-FI" sz="1800" dirty="0"/>
              <a:t>Ra </a:t>
            </a:r>
            <a:r>
              <a:rPr lang="fi-FI" sz="1800" dirty="0" err="1"/>
              <a:t>volorib</a:t>
            </a:r>
            <a:r>
              <a:rPr lang="fi-FI" sz="1800" dirty="0"/>
              <a:t> </a:t>
            </a:r>
            <a:r>
              <a:rPr lang="fi-FI" sz="1800" dirty="0" err="1"/>
              <a:t>usanis</a:t>
            </a:r>
            <a:r>
              <a:rPr lang="fi-FI" sz="1800" dirty="0"/>
              <a:t> </a:t>
            </a:r>
            <a:r>
              <a:rPr lang="fi-FI" sz="1800" dirty="0" err="1"/>
              <a:t>santotatur</a:t>
            </a:r>
            <a:r>
              <a:rPr lang="fi-FI" sz="1800" dirty="0"/>
              <a:t> </a:t>
            </a:r>
            <a:r>
              <a:rPr lang="fi-FI" sz="1800" dirty="0" err="1"/>
              <a:t>sollant</a:t>
            </a:r>
            <a:r>
              <a:rPr lang="fi-FI" sz="1800" dirty="0"/>
              <a:t> </a:t>
            </a:r>
            <a:r>
              <a:rPr lang="fi-FI" sz="1800" dirty="0" err="1"/>
              <a:t>eristiae</a:t>
            </a:r>
            <a:r>
              <a:rPr lang="fi-FI" sz="1800" dirty="0"/>
              <a:t> ne di </a:t>
            </a:r>
            <a:r>
              <a:rPr lang="fi-FI" sz="1800" dirty="0" err="1"/>
              <a:t>vel</a:t>
            </a:r>
            <a:r>
              <a:rPr lang="fi-FI" sz="1800" dirty="0"/>
              <a:t> ma di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turiberum</a:t>
            </a:r>
            <a:r>
              <a:rPr lang="fi-FI" sz="1800" dirty="0"/>
              <a:t>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alicita</a:t>
            </a:r>
            <a:r>
              <a:rPr lang="fi-FI" sz="1800" dirty="0"/>
              <a:t> </a:t>
            </a:r>
            <a:r>
              <a:rPr lang="fi-FI" sz="1800" dirty="0" err="1"/>
              <a:t>spellec</a:t>
            </a:r>
            <a:r>
              <a:rPr lang="fi-FI" sz="1800" dirty="0"/>
              <a:t> </a:t>
            </a:r>
            <a:r>
              <a:rPr lang="fi-FI" sz="1800" dirty="0" err="1"/>
              <a:t>toriae</a:t>
            </a:r>
            <a:r>
              <a:rPr lang="fi-FI" sz="1800" dirty="0"/>
              <a:t> </a:t>
            </a:r>
            <a:r>
              <a:rPr lang="fi-FI" sz="1800" dirty="0" err="1"/>
              <a:t>doluptat</a:t>
            </a:r>
            <a:r>
              <a:rPr lang="fi-FI" sz="1800" dirty="0"/>
              <a:t> </a:t>
            </a:r>
            <a:r>
              <a:rPr lang="fi-FI" sz="1800" dirty="0" err="1"/>
              <a:t>omnimilia</a:t>
            </a:r>
            <a:r>
              <a:rPr lang="fi-FI" sz="1800" dirty="0"/>
              <a:t> </a:t>
            </a:r>
            <a:r>
              <a:rPr lang="fi-FI" sz="1800" dirty="0" err="1"/>
              <a:t>sed</a:t>
            </a:r>
            <a:r>
              <a:rPr lang="fi-FI" sz="1800" dirty="0"/>
              <a:t> </a:t>
            </a:r>
            <a:r>
              <a:rPr lang="fi-FI" sz="1800" dirty="0" err="1"/>
              <a:t>excepta</a:t>
            </a:r>
            <a:r>
              <a:rPr lang="fi-FI" sz="1800" dirty="0"/>
              <a:t> </a:t>
            </a:r>
            <a:r>
              <a:rPr lang="fi-FI" sz="1800" dirty="0" err="1"/>
              <a:t>ssincitiusa</a:t>
            </a:r>
            <a:r>
              <a:rPr lang="fi-FI" sz="1800" dirty="0"/>
              <a:t> </a:t>
            </a:r>
            <a:r>
              <a:rPr lang="fi-FI" sz="1800" dirty="0" err="1"/>
              <a:t>cuptatio</a:t>
            </a:r>
            <a:r>
              <a:rPr lang="fi-FI" sz="1800" dirty="0"/>
              <a:t>.</a:t>
            </a:r>
          </a:p>
          <a:p>
            <a:pPr>
              <a:lnSpc>
                <a:spcPct val="120000"/>
              </a:lnSpc>
            </a:pPr>
            <a:r>
              <a:rPr lang="fi-FI" sz="1800" dirty="0"/>
              <a:t> </a:t>
            </a:r>
            <a:r>
              <a:rPr lang="fi-FI" sz="1800" dirty="0" err="1"/>
              <a:t>Imporerro</a:t>
            </a:r>
            <a:r>
              <a:rPr lang="fi-FI" sz="1800" dirty="0"/>
              <a:t> </a:t>
            </a:r>
            <a:r>
              <a:rPr lang="fi-FI" sz="1800" dirty="0" err="1"/>
              <a:t>quos</a:t>
            </a:r>
            <a:r>
              <a:rPr lang="fi-FI" sz="1800" dirty="0"/>
              <a:t> ne </a:t>
            </a:r>
            <a:r>
              <a:rPr lang="fi-FI" sz="1800" dirty="0" err="1"/>
              <a:t>nobis</a:t>
            </a:r>
            <a:r>
              <a:rPr lang="fi-FI" sz="1800" dirty="0"/>
              <a:t> </a:t>
            </a:r>
            <a:r>
              <a:rPr lang="fi-FI" sz="1800" dirty="0" err="1"/>
              <a:t>re</a:t>
            </a:r>
            <a:r>
              <a:rPr lang="fi-FI" sz="1800" dirty="0"/>
              <a:t> </a:t>
            </a:r>
            <a:r>
              <a:rPr lang="fi-FI" sz="1800" dirty="0" err="1"/>
              <a:t>porruntis</a:t>
            </a:r>
            <a:r>
              <a:rPr lang="fi-FI" sz="1800" dirty="0"/>
              <a:t> </a:t>
            </a:r>
            <a:r>
              <a:rPr lang="fi-FI" sz="1800" dirty="0" err="1"/>
              <a:t>atur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quo</a:t>
            </a:r>
            <a:r>
              <a:rPr lang="fi-FI" sz="1800" dirty="0"/>
              <a:t> </a:t>
            </a:r>
            <a:r>
              <a:rPr lang="fi-FI" sz="1800" dirty="0" err="1"/>
              <a:t>totaspe</a:t>
            </a:r>
            <a:r>
              <a:rPr lang="fi-FI" sz="1800" dirty="0"/>
              <a:t> </a:t>
            </a:r>
            <a:r>
              <a:rPr lang="fi-FI" sz="1800" dirty="0" err="1"/>
              <a:t>lectores</a:t>
            </a:r>
            <a:r>
              <a:rPr lang="fi-FI" sz="1800" dirty="0"/>
              <a:t> as </a:t>
            </a:r>
            <a:r>
              <a:rPr lang="fi-FI" sz="1800" dirty="0" err="1"/>
              <a:t>res</a:t>
            </a:r>
            <a:r>
              <a:rPr lang="fi-FI" sz="1800" dirty="0"/>
              <a:t> </a:t>
            </a:r>
            <a:r>
              <a:rPr lang="fi-FI" sz="1800" dirty="0" err="1"/>
              <a:t>eatibus</a:t>
            </a:r>
            <a:r>
              <a:rPr lang="fi-FI" sz="1800" dirty="0"/>
              <a:t> </a:t>
            </a:r>
            <a:r>
              <a:rPr lang="fi-FI" sz="1800" dirty="0" err="1"/>
              <a:t>amention</a:t>
            </a:r>
            <a:r>
              <a:rPr lang="fi-FI" sz="1800" dirty="0"/>
              <a:t> et </a:t>
            </a:r>
            <a:r>
              <a:rPr lang="fi-FI" sz="1800" dirty="0" err="1"/>
              <a:t>exero</a:t>
            </a:r>
            <a:r>
              <a:rPr lang="fi-FI" sz="1800" dirty="0"/>
              <a:t> </a:t>
            </a:r>
            <a:r>
              <a:rPr lang="fi-FI" sz="1800" dirty="0" err="1"/>
              <a:t>quis</a:t>
            </a:r>
            <a:r>
              <a:rPr lang="fi-FI" sz="1800" dirty="0"/>
              <a:t> pro to </a:t>
            </a:r>
            <a:r>
              <a:rPr lang="fi-FI" sz="1800" dirty="0" err="1"/>
              <a:t>evenimi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od</a:t>
            </a:r>
            <a:r>
              <a:rPr lang="fi-FI" sz="1800" dirty="0"/>
              <a:t> </a:t>
            </a:r>
            <a:r>
              <a:rPr lang="fi-FI" sz="1800" dirty="0" err="1"/>
              <a:t>moles</a:t>
            </a:r>
            <a:r>
              <a:rPr lang="fi-FI" sz="1800" dirty="0"/>
              <a:t> </a:t>
            </a:r>
            <a:r>
              <a:rPr lang="fi-FI" sz="1800" dirty="0" err="1"/>
              <a:t>enimi</a:t>
            </a:r>
            <a:r>
              <a:rPr lang="fi-FI" sz="1800" dirty="0"/>
              <a:t>, </a:t>
            </a:r>
            <a:r>
              <a:rPr lang="fi-FI" sz="1800" dirty="0" err="1"/>
              <a:t>non</a:t>
            </a:r>
            <a:r>
              <a:rPr lang="fi-FI" sz="1800" dirty="0"/>
              <a:t> </a:t>
            </a:r>
            <a:r>
              <a:rPr lang="fi-FI" sz="1800" dirty="0" err="1"/>
              <a:t>evel</a:t>
            </a:r>
            <a:r>
              <a:rPr lang="fi-FI" sz="1800" dirty="0"/>
              <a:t> </a:t>
            </a:r>
            <a:r>
              <a:rPr lang="fi-FI" sz="1800" dirty="0" err="1"/>
              <a:t>exerio</a:t>
            </a:r>
            <a:r>
              <a:rPr lang="fi-FI" sz="1800" dirty="0"/>
              <a:t> </a:t>
            </a:r>
            <a:r>
              <a:rPr lang="fi-FI" sz="1800" dirty="0" err="1"/>
              <a:t>doluptia</a:t>
            </a:r>
            <a:r>
              <a:rPr lang="fi-FI" sz="1800" dirty="0"/>
              <a:t> </a:t>
            </a:r>
            <a:r>
              <a:rPr lang="fi-FI" sz="1800" dirty="0" err="1"/>
              <a:t>etur</a:t>
            </a:r>
            <a:r>
              <a:rPr lang="fi-FI" sz="1800" dirty="0"/>
              <a:t>,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et </a:t>
            </a:r>
            <a:r>
              <a:rPr lang="fi-FI" sz="1800" dirty="0" err="1"/>
              <a:t>ommolecae</a:t>
            </a:r>
            <a:r>
              <a:rPr lang="fi-FI" sz="1800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814217F-2E37-44A4-AEC5-4A6A85B90D98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  <p:pic>
        <p:nvPicPr>
          <p:cNvPr id="11" name="Sisällön paikkamerkki 10" descr="Kuva, joka sisältää kohteen Grafiikka, Fontti, kuvakaappaus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7709F460-3B62-DBDF-BEB1-463136080E8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79" y="1907605"/>
            <a:ext cx="4078800" cy="3820102"/>
          </a:xfrm>
        </p:spPr>
      </p:pic>
    </p:spTree>
    <p:extLst>
      <p:ext uri="{BB962C8B-B14F-4D97-AF65-F5344CB8AC3E}">
        <p14:creationId xmlns:p14="http://schemas.microsoft.com/office/powerpoint/2010/main" val="4202865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6EBB0D04-CFB3-4302-B6E1-C49061BF26DE}"/>
              </a:ext>
            </a:extLst>
          </p:cNvPr>
          <p:cNvSpPr txBox="1"/>
          <p:nvPr/>
        </p:nvSpPr>
        <p:spPr>
          <a:xfrm>
            <a:off x="4429181" y="6934744"/>
            <a:ext cx="603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3200" dirty="0">
                <a:solidFill>
                  <a:schemeClr val="bg1"/>
                </a:solidFill>
                <a:latin typeface="Franklin Gothic Book" panose="020B0503020102020204" pitchFamily="34" charset="0"/>
              </a:rPr>
              <a:t>Tässä huomioteksti, jos tarvitaan.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814217F-2E37-44A4-AEC5-4A6A85B90D98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  <p:sp>
        <p:nvSpPr>
          <p:cNvPr id="13" name="Otsikko 12">
            <a:extLst>
              <a:ext uri="{FF2B5EF4-FFF2-40B4-BE49-F238E27FC236}">
                <a16:creationId xmlns:a16="http://schemas.microsoft.com/office/drawing/2014/main" id="{F90F6684-954B-4DCE-9780-CA878CB6B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4710187" cy="6186206"/>
          </a:xfrm>
        </p:spPr>
        <p:txBody>
          <a:bodyPr/>
          <a:lstStyle/>
          <a:p>
            <a:r>
              <a:rPr lang="fi-FI" dirty="0"/>
              <a:t>Otsikko sivussa ja tekstipalsta vieressä</a:t>
            </a:r>
          </a:p>
        </p:txBody>
      </p:sp>
      <p:sp>
        <p:nvSpPr>
          <p:cNvPr id="9" name="Sisällön paikkamerkki 7">
            <a:extLst>
              <a:ext uri="{FF2B5EF4-FFF2-40B4-BE49-F238E27FC236}">
                <a16:creationId xmlns:a16="http://schemas.microsoft.com/office/drawing/2014/main" id="{90F73ABC-B877-8C98-F317-89D48F7A8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55030" y="701197"/>
            <a:ext cx="5940911" cy="586025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fi-FI" sz="1800" dirty="0" err="1"/>
              <a:t>Aximpore</a:t>
            </a:r>
            <a:r>
              <a:rPr lang="fi-FI" sz="1800" dirty="0"/>
              <a:t>, </a:t>
            </a:r>
            <a:r>
              <a:rPr lang="fi-FI" sz="1800" dirty="0" err="1"/>
              <a:t>alit</a:t>
            </a:r>
            <a:r>
              <a:rPr lang="fi-FI" sz="1800" dirty="0"/>
              <a:t> </a:t>
            </a:r>
            <a:r>
              <a:rPr lang="fi-FI" sz="1800" dirty="0" err="1"/>
              <a:t>ipiducit</a:t>
            </a:r>
            <a:r>
              <a:rPr lang="fi-FI" sz="1800" dirty="0"/>
              <a:t>, id </a:t>
            </a:r>
            <a:r>
              <a:rPr lang="fi-FI" sz="1800" dirty="0" err="1"/>
              <a:t>qui</a:t>
            </a:r>
            <a:r>
              <a:rPr lang="fi-FI" sz="1800" dirty="0"/>
              <a:t> </a:t>
            </a:r>
            <a:r>
              <a:rPr lang="fi-FI" sz="1800" dirty="0" err="1"/>
              <a:t>unt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con</a:t>
            </a:r>
            <a:r>
              <a:rPr lang="fi-FI" sz="1800" dirty="0"/>
              <a:t> </a:t>
            </a:r>
            <a:r>
              <a:rPr lang="fi-FI" sz="1800" dirty="0" err="1"/>
              <a:t>consequ</a:t>
            </a:r>
            <a:r>
              <a:rPr lang="fi-FI" sz="1800" dirty="0"/>
              <a:t> </a:t>
            </a:r>
            <a:r>
              <a:rPr lang="fi-FI" sz="1800" dirty="0" err="1"/>
              <a:t>iaerisi</a:t>
            </a:r>
            <a:r>
              <a:rPr lang="fi-FI" sz="1800" dirty="0"/>
              <a:t> </a:t>
            </a:r>
            <a:r>
              <a:rPr lang="fi-FI" sz="1800" dirty="0" err="1"/>
              <a:t>non</a:t>
            </a:r>
            <a:r>
              <a:rPr lang="fi-FI" sz="1800" dirty="0"/>
              <a:t> ex </a:t>
            </a:r>
            <a:r>
              <a:rPr lang="fi-FI" sz="1800" dirty="0" err="1"/>
              <a:t>estemqu</a:t>
            </a:r>
            <a:r>
              <a:rPr lang="fi-FI" sz="1800" dirty="0"/>
              <a:t> </a:t>
            </a:r>
            <a:r>
              <a:rPr lang="fi-FI" sz="1800" dirty="0" err="1"/>
              <a:t>ibusda</a:t>
            </a:r>
            <a:r>
              <a:rPr lang="fi-FI" sz="1800" dirty="0"/>
              <a:t> a </a:t>
            </a:r>
            <a:r>
              <a:rPr lang="fi-FI" sz="1800" dirty="0" err="1"/>
              <a:t>doluptate</a:t>
            </a:r>
            <a:r>
              <a:rPr lang="fi-FI" sz="1800" dirty="0"/>
              <a:t> </a:t>
            </a:r>
            <a:r>
              <a:rPr lang="fi-FI" sz="1800" dirty="0" err="1"/>
              <a:t>volores</a:t>
            </a:r>
            <a:r>
              <a:rPr lang="fi-FI" sz="1800" dirty="0"/>
              <a:t> </a:t>
            </a:r>
            <a:r>
              <a:rPr lang="fi-FI" sz="1800" dirty="0" err="1"/>
              <a:t>est</a:t>
            </a:r>
            <a:r>
              <a:rPr lang="fi-FI" sz="1800" dirty="0"/>
              <a:t> </a:t>
            </a:r>
            <a:r>
              <a:rPr lang="fi-FI" sz="1800" dirty="0" err="1"/>
              <a:t>peribearum</a:t>
            </a:r>
            <a:r>
              <a:rPr lang="fi-FI" sz="1800" dirty="0"/>
              <a:t> </a:t>
            </a:r>
            <a:r>
              <a:rPr lang="fi-FI" sz="1800" dirty="0" err="1"/>
              <a:t>dollor</a:t>
            </a:r>
            <a:r>
              <a:rPr lang="fi-FI" sz="1800" dirty="0"/>
              <a:t> </a:t>
            </a:r>
            <a:r>
              <a:rPr lang="fi-FI" sz="1800" dirty="0" err="1"/>
              <a:t>sam</a:t>
            </a:r>
            <a:r>
              <a:rPr lang="fi-FI" sz="1800" dirty="0"/>
              <a:t> </a:t>
            </a:r>
            <a:r>
              <a:rPr lang="fi-FI" sz="1800" dirty="0" err="1"/>
              <a:t>rest</a:t>
            </a:r>
            <a:r>
              <a:rPr lang="fi-FI" sz="1800" dirty="0"/>
              <a:t> </a:t>
            </a:r>
            <a:r>
              <a:rPr lang="fi-FI" sz="1800" dirty="0" err="1"/>
              <a:t>faccum</a:t>
            </a:r>
            <a:r>
              <a:rPr lang="fi-FI" sz="1800" dirty="0"/>
              <a:t>,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laboriatur</a:t>
            </a:r>
            <a:r>
              <a:rPr lang="fi-FI" sz="1800" dirty="0"/>
              <a:t> </a:t>
            </a:r>
            <a:r>
              <a:rPr lang="fi-FI" sz="1800" dirty="0" err="1"/>
              <a:t>repti</a:t>
            </a:r>
            <a:r>
              <a:rPr lang="fi-FI" sz="1800" dirty="0"/>
              <a:t> </a:t>
            </a:r>
            <a:r>
              <a:rPr lang="fi-FI" sz="1800" dirty="0" err="1"/>
              <a:t>occupta</a:t>
            </a:r>
            <a:r>
              <a:rPr lang="fi-FI" sz="1800" dirty="0"/>
              <a:t> </a:t>
            </a:r>
            <a:r>
              <a:rPr lang="fi-FI" sz="1800" dirty="0" err="1"/>
              <a:t>tesequi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volorempos</a:t>
            </a:r>
            <a:r>
              <a:rPr lang="fi-FI" sz="1800" dirty="0"/>
              <a:t> </a:t>
            </a:r>
            <a:r>
              <a:rPr lang="fi-FI" sz="1800" dirty="0" err="1"/>
              <a:t>destia</a:t>
            </a:r>
            <a:r>
              <a:rPr lang="fi-FI" sz="1800" dirty="0"/>
              <a:t>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cor</a:t>
            </a:r>
            <a:r>
              <a:rPr lang="fi-FI" sz="1800" dirty="0"/>
              <a:t> </a:t>
            </a:r>
            <a:r>
              <a:rPr lang="fi-FI" sz="1800" dirty="0" err="1"/>
              <a:t>sequia</a:t>
            </a:r>
            <a:r>
              <a:rPr lang="fi-FI" sz="1800" dirty="0"/>
              <a:t> </a:t>
            </a:r>
            <a:r>
              <a:rPr lang="fi-FI" sz="1800" dirty="0" err="1"/>
              <a:t>volesciam</a:t>
            </a:r>
            <a:r>
              <a:rPr lang="fi-FI" sz="1800" dirty="0"/>
              <a:t> </a:t>
            </a:r>
            <a:r>
              <a:rPr lang="fi-FI" sz="1800" dirty="0" err="1"/>
              <a:t>venimin</a:t>
            </a:r>
            <a:r>
              <a:rPr lang="fi-FI" sz="1800" dirty="0"/>
              <a:t> </a:t>
            </a:r>
            <a:r>
              <a:rPr lang="fi-FI" sz="1800" dirty="0" err="1"/>
              <a:t>turio</a:t>
            </a:r>
            <a:r>
              <a:rPr lang="fi-FI" sz="1800" dirty="0"/>
              <a:t>. </a:t>
            </a:r>
          </a:p>
          <a:p>
            <a:pPr>
              <a:lnSpc>
                <a:spcPct val="130000"/>
              </a:lnSpc>
            </a:pPr>
            <a:r>
              <a:rPr lang="fi-FI" sz="1800" dirty="0"/>
              <a:t>Ra </a:t>
            </a:r>
            <a:r>
              <a:rPr lang="fi-FI" sz="1800" dirty="0" err="1"/>
              <a:t>volorib</a:t>
            </a:r>
            <a:r>
              <a:rPr lang="fi-FI" sz="1800" dirty="0"/>
              <a:t> </a:t>
            </a:r>
            <a:r>
              <a:rPr lang="fi-FI" sz="1800" dirty="0" err="1"/>
              <a:t>usanis</a:t>
            </a:r>
            <a:r>
              <a:rPr lang="fi-FI" sz="1800" dirty="0"/>
              <a:t> </a:t>
            </a:r>
            <a:r>
              <a:rPr lang="fi-FI" sz="1800" dirty="0" err="1"/>
              <a:t>santotatur</a:t>
            </a:r>
            <a:r>
              <a:rPr lang="fi-FI" sz="1800" dirty="0"/>
              <a:t> </a:t>
            </a:r>
            <a:r>
              <a:rPr lang="fi-FI" sz="1800" dirty="0" err="1"/>
              <a:t>sollant</a:t>
            </a:r>
            <a:r>
              <a:rPr lang="fi-FI" sz="1800" dirty="0"/>
              <a:t> </a:t>
            </a:r>
            <a:r>
              <a:rPr lang="fi-FI" sz="1800" dirty="0" err="1"/>
              <a:t>eristiae</a:t>
            </a:r>
            <a:r>
              <a:rPr lang="fi-FI" sz="1800" dirty="0"/>
              <a:t> ne di </a:t>
            </a:r>
            <a:r>
              <a:rPr lang="fi-FI" sz="1800" dirty="0" err="1"/>
              <a:t>vel</a:t>
            </a:r>
            <a:r>
              <a:rPr lang="fi-FI" sz="1800" dirty="0"/>
              <a:t> ma di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turiberum</a:t>
            </a:r>
            <a:r>
              <a:rPr lang="fi-FI" sz="1800" dirty="0"/>
              <a:t>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alicita</a:t>
            </a:r>
            <a:r>
              <a:rPr lang="fi-FI" sz="1800" dirty="0"/>
              <a:t> </a:t>
            </a:r>
            <a:r>
              <a:rPr lang="fi-FI" sz="1800" dirty="0" err="1"/>
              <a:t>spellec</a:t>
            </a:r>
            <a:r>
              <a:rPr lang="fi-FI" sz="1800" dirty="0"/>
              <a:t> </a:t>
            </a:r>
            <a:r>
              <a:rPr lang="fi-FI" sz="1800" dirty="0" err="1"/>
              <a:t>toriae</a:t>
            </a:r>
            <a:r>
              <a:rPr lang="fi-FI" sz="1800" dirty="0"/>
              <a:t> </a:t>
            </a:r>
            <a:r>
              <a:rPr lang="fi-FI" sz="1800" dirty="0" err="1"/>
              <a:t>doluptat</a:t>
            </a:r>
            <a:r>
              <a:rPr lang="fi-FI" sz="1800" dirty="0"/>
              <a:t> </a:t>
            </a:r>
            <a:r>
              <a:rPr lang="fi-FI" sz="1800" dirty="0" err="1"/>
              <a:t>omnimilia</a:t>
            </a:r>
            <a:r>
              <a:rPr lang="fi-FI" sz="1800" dirty="0"/>
              <a:t> </a:t>
            </a:r>
            <a:r>
              <a:rPr lang="fi-FI" sz="1800" dirty="0" err="1"/>
              <a:t>sed</a:t>
            </a:r>
            <a:r>
              <a:rPr lang="fi-FI" sz="1800" dirty="0"/>
              <a:t> </a:t>
            </a:r>
            <a:r>
              <a:rPr lang="fi-FI" sz="1800" dirty="0" err="1"/>
              <a:t>excepta</a:t>
            </a:r>
            <a:r>
              <a:rPr lang="fi-FI" sz="1800" dirty="0"/>
              <a:t> </a:t>
            </a:r>
            <a:r>
              <a:rPr lang="fi-FI" sz="1800" dirty="0" err="1"/>
              <a:t>ssincitiusa</a:t>
            </a:r>
            <a:r>
              <a:rPr lang="fi-FI" sz="1800" dirty="0"/>
              <a:t> </a:t>
            </a:r>
            <a:r>
              <a:rPr lang="fi-FI" sz="1800" dirty="0" err="1"/>
              <a:t>cuptatio</a:t>
            </a:r>
            <a:r>
              <a:rPr lang="fi-FI" sz="1800" dirty="0"/>
              <a:t>.</a:t>
            </a:r>
          </a:p>
          <a:p>
            <a:pPr>
              <a:lnSpc>
                <a:spcPct val="130000"/>
              </a:lnSpc>
            </a:pPr>
            <a:r>
              <a:rPr lang="fi-FI" sz="1800" dirty="0"/>
              <a:t> </a:t>
            </a:r>
            <a:r>
              <a:rPr lang="fi-FI" sz="1800" dirty="0" err="1"/>
              <a:t>Imporerro</a:t>
            </a:r>
            <a:r>
              <a:rPr lang="fi-FI" sz="1800" dirty="0"/>
              <a:t> </a:t>
            </a:r>
            <a:r>
              <a:rPr lang="fi-FI" sz="1800" dirty="0" err="1"/>
              <a:t>quos</a:t>
            </a:r>
            <a:r>
              <a:rPr lang="fi-FI" sz="1800" dirty="0"/>
              <a:t> ne </a:t>
            </a:r>
            <a:r>
              <a:rPr lang="fi-FI" sz="1800" dirty="0" err="1"/>
              <a:t>nobis</a:t>
            </a:r>
            <a:r>
              <a:rPr lang="fi-FI" sz="1800" dirty="0"/>
              <a:t> </a:t>
            </a:r>
            <a:r>
              <a:rPr lang="fi-FI" sz="1800" dirty="0" err="1"/>
              <a:t>re</a:t>
            </a:r>
            <a:r>
              <a:rPr lang="fi-FI" sz="1800" dirty="0"/>
              <a:t> </a:t>
            </a:r>
            <a:r>
              <a:rPr lang="fi-FI" sz="1800" dirty="0" err="1"/>
              <a:t>porruntis</a:t>
            </a:r>
            <a:r>
              <a:rPr lang="fi-FI" sz="1800" dirty="0"/>
              <a:t> </a:t>
            </a:r>
            <a:r>
              <a:rPr lang="fi-FI" sz="1800" dirty="0" err="1"/>
              <a:t>atur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quo</a:t>
            </a:r>
            <a:r>
              <a:rPr lang="fi-FI" sz="1800" dirty="0"/>
              <a:t> </a:t>
            </a:r>
            <a:r>
              <a:rPr lang="fi-FI" sz="1800" dirty="0" err="1"/>
              <a:t>totaspe</a:t>
            </a:r>
            <a:r>
              <a:rPr lang="fi-FI" sz="1800" dirty="0"/>
              <a:t> </a:t>
            </a:r>
            <a:r>
              <a:rPr lang="fi-FI" sz="1800" dirty="0" err="1"/>
              <a:t>lectores</a:t>
            </a:r>
            <a:r>
              <a:rPr lang="fi-FI" sz="1800" dirty="0"/>
              <a:t> as </a:t>
            </a:r>
            <a:r>
              <a:rPr lang="fi-FI" sz="1800" dirty="0" err="1"/>
              <a:t>res</a:t>
            </a:r>
            <a:r>
              <a:rPr lang="fi-FI" sz="1800" dirty="0"/>
              <a:t> </a:t>
            </a:r>
            <a:r>
              <a:rPr lang="fi-FI" sz="1800" dirty="0" err="1"/>
              <a:t>eatibus</a:t>
            </a:r>
            <a:r>
              <a:rPr lang="fi-FI" sz="1800" dirty="0"/>
              <a:t> </a:t>
            </a:r>
            <a:r>
              <a:rPr lang="fi-FI" sz="1800" dirty="0" err="1"/>
              <a:t>amention</a:t>
            </a:r>
            <a:r>
              <a:rPr lang="fi-FI" sz="1800" dirty="0"/>
              <a:t> et </a:t>
            </a:r>
            <a:r>
              <a:rPr lang="fi-FI" sz="1800" dirty="0" err="1"/>
              <a:t>exero</a:t>
            </a:r>
            <a:r>
              <a:rPr lang="fi-FI" sz="1800" dirty="0"/>
              <a:t> </a:t>
            </a:r>
            <a:r>
              <a:rPr lang="fi-FI" sz="1800" dirty="0" err="1"/>
              <a:t>quis</a:t>
            </a:r>
            <a:r>
              <a:rPr lang="fi-FI" sz="1800" dirty="0"/>
              <a:t> pro to </a:t>
            </a:r>
            <a:r>
              <a:rPr lang="fi-FI" sz="1800" dirty="0" err="1"/>
              <a:t>evenimi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od</a:t>
            </a:r>
            <a:r>
              <a:rPr lang="fi-FI" sz="1800" dirty="0"/>
              <a:t> </a:t>
            </a:r>
            <a:r>
              <a:rPr lang="fi-FI" sz="1800" dirty="0" err="1"/>
              <a:t>moles</a:t>
            </a:r>
            <a:r>
              <a:rPr lang="fi-FI" sz="1800" dirty="0"/>
              <a:t> </a:t>
            </a:r>
            <a:r>
              <a:rPr lang="fi-FI" sz="1800" dirty="0" err="1"/>
              <a:t>enimi</a:t>
            </a:r>
            <a:r>
              <a:rPr lang="fi-FI" sz="1800" dirty="0"/>
              <a:t>, </a:t>
            </a:r>
            <a:r>
              <a:rPr lang="fi-FI" sz="1800" dirty="0" err="1"/>
              <a:t>non</a:t>
            </a:r>
            <a:r>
              <a:rPr lang="fi-FI" sz="1800" dirty="0"/>
              <a:t> </a:t>
            </a:r>
            <a:r>
              <a:rPr lang="fi-FI" sz="1800" dirty="0" err="1"/>
              <a:t>evel</a:t>
            </a:r>
            <a:r>
              <a:rPr lang="fi-FI" sz="1800" dirty="0"/>
              <a:t> </a:t>
            </a:r>
            <a:r>
              <a:rPr lang="fi-FI" sz="1800" dirty="0" err="1"/>
              <a:t>exerio</a:t>
            </a:r>
            <a:r>
              <a:rPr lang="fi-FI" sz="1800" dirty="0"/>
              <a:t> </a:t>
            </a:r>
            <a:r>
              <a:rPr lang="fi-FI" sz="1800" dirty="0" err="1"/>
              <a:t>doluptia</a:t>
            </a:r>
            <a:r>
              <a:rPr lang="fi-FI" sz="1800" dirty="0"/>
              <a:t> </a:t>
            </a:r>
            <a:r>
              <a:rPr lang="fi-FI" sz="1800" dirty="0" err="1"/>
              <a:t>etur</a:t>
            </a:r>
            <a:r>
              <a:rPr lang="fi-FI" sz="1800" dirty="0"/>
              <a:t>,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et </a:t>
            </a:r>
            <a:r>
              <a:rPr lang="fi-FI" sz="1800" dirty="0" err="1"/>
              <a:t>ommolecae</a:t>
            </a:r>
            <a:r>
              <a:rPr lang="fi-FI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151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E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482392D-21BC-4183-A54B-C8C6932AD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9" y="1352615"/>
            <a:ext cx="4455242" cy="4152769"/>
          </a:xfrm>
        </p:spPr>
        <p:txBody>
          <a:bodyPr/>
          <a:lstStyle/>
          <a:p>
            <a:r>
              <a:rPr lang="fi-FI" dirty="0"/>
              <a:t>Otsikko sivussa ja tekstipalsta vieressä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814217F-2E37-44A4-AEC5-4A6A85B90D98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  <p:sp>
        <p:nvSpPr>
          <p:cNvPr id="2" name="Sisällön paikkamerkki 7">
            <a:extLst>
              <a:ext uri="{FF2B5EF4-FFF2-40B4-BE49-F238E27FC236}">
                <a16:creationId xmlns:a16="http://schemas.microsoft.com/office/drawing/2014/main" id="{FE4D643B-D28F-1265-04C3-0DD567261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6263" y="598488"/>
            <a:ext cx="5697537" cy="557847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i-FI" sz="1800" dirty="0" err="1"/>
              <a:t>Aximpore</a:t>
            </a:r>
            <a:r>
              <a:rPr lang="fi-FI" sz="1800" dirty="0"/>
              <a:t>, </a:t>
            </a:r>
            <a:r>
              <a:rPr lang="fi-FI" sz="1800" dirty="0" err="1"/>
              <a:t>alit</a:t>
            </a:r>
            <a:r>
              <a:rPr lang="fi-FI" sz="1800" dirty="0"/>
              <a:t> </a:t>
            </a:r>
            <a:r>
              <a:rPr lang="fi-FI" sz="1800" dirty="0" err="1"/>
              <a:t>ipiducit</a:t>
            </a:r>
            <a:r>
              <a:rPr lang="fi-FI" sz="1800" dirty="0"/>
              <a:t>, id </a:t>
            </a:r>
            <a:r>
              <a:rPr lang="fi-FI" sz="1800" dirty="0" err="1"/>
              <a:t>qui</a:t>
            </a:r>
            <a:r>
              <a:rPr lang="fi-FI" sz="1800" dirty="0"/>
              <a:t> </a:t>
            </a:r>
            <a:r>
              <a:rPr lang="fi-FI" sz="1800" dirty="0" err="1"/>
              <a:t>unt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con</a:t>
            </a:r>
            <a:r>
              <a:rPr lang="fi-FI" sz="1800" dirty="0"/>
              <a:t> </a:t>
            </a:r>
            <a:r>
              <a:rPr lang="fi-FI" sz="1800" dirty="0" err="1"/>
              <a:t>consequ</a:t>
            </a:r>
            <a:r>
              <a:rPr lang="fi-FI" sz="1800" dirty="0"/>
              <a:t> </a:t>
            </a:r>
            <a:r>
              <a:rPr lang="fi-FI" sz="1800" dirty="0" err="1"/>
              <a:t>iaerisi</a:t>
            </a:r>
            <a:r>
              <a:rPr lang="fi-FI" sz="1800" dirty="0"/>
              <a:t> </a:t>
            </a:r>
            <a:r>
              <a:rPr lang="fi-FI" sz="1800" dirty="0" err="1"/>
              <a:t>non</a:t>
            </a:r>
            <a:r>
              <a:rPr lang="fi-FI" sz="1800" dirty="0"/>
              <a:t> ex </a:t>
            </a:r>
            <a:r>
              <a:rPr lang="fi-FI" sz="1800" dirty="0" err="1"/>
              <a:t>estemqu</a:t>
            </a:r>
            <a:r>
              <a:rPr lang="fi-FI" sz="1800" dirty="0"/>
              <a:t> </a:t>
            </a:r>
            <a:r>
              <a:rPr lang="fi-FI" sz="1800" dirty="0" err="1"/>
              <a:t>ibusda</a:t>
            </a:r>
            <a:r>
              <a:rPr lang="fi-FI" sz="1800" dirty="0"/>
              <a:t> a </a:t>
            </a:r>
            <a:r>
              <a:rPr lang="fi-FI" sz="1800" dirty="0" err="1"/>
              <a:t>doluptate</a:t>
            </a:r>
            <a:r>
              <a:rPr lang="fi-FI" sz="1800" dirty="0"/>
              <a:t> </a:t>
            </a:r>
            <a:r>
              <a:rPr lang="fi-FI" sz="1800" dirty="0" err="1"/>
              <a:t>volores</a:t>
            </a:r>
            <a:r>
              <a:rPr lang="fi-FI" sz="1800" dirty="0"/>
              <a:t> </a:t>
            </a:r>
            <a:r>
              <a:rPr lang="fi-FI" sz="1800" dirty="0" err="1"/>
              <a:t>est</a:t>
            </a:r>
            <a:r>
              <a:rPr lang="fi-FI" sz="1800" dirty="0"/>
              <a:t> </a:t>
            </a:r>
            <a:r>
              <a:rPr lang="fi-FI" sz="1800" dirty="0" err="1"/>
              <a:t>peribearum</a:t>
            </a:r>
            <a:r>
              <a:rPr lang="fi-FI" sz="1800" dirty="0"/>
              <a:t> </a:t>
            </a:r>
            <a:r>
              <a:rPr lang="fi-FI" sz="1800" dirty="0" err="1"/>
              <a:t>dollor</a:t>
            </a:r>
            <a:r>
              <a:rPr lang="fi-FI" sz="1800" dirty="0"/>
              <a:t> </a:t>
            </a:r>
            <a:r>
              <a:rPr lang="fi-FI" sz="1800" dirty="0" err="1"/>
              <a:t>sam</a:t>
            </a:r>
            <a:r>
              <a:rPr lang="fi-FI" sz="1800" dirty="0"/>
              <a:t> </a:t>
            </a:r>
            <a:r>
              <a:rPr lang="fi-FI" sz="1800" dirty="0" err="1"/>
              <a:t>rest</a:t>
            </a:r>
            <a:r>
              <a:rPr lang="fi-FI" sz="1800" dirty="0"/>
              <a:t> </a:t>
            </a:r>
            <a:r>
              <a:rPr lang="fi-FI" sz="1800" dirty="0" err="1"/>
              <a:t>faccum</a:t>
            </a:r>
            <a:r>
              <a:rPr lang="fi-FI" sz="1800" dirty="0"/>
              <a:t>,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laboriatur</a:t>
            </a:r>
            <a:r>
              <a:rPr lang="fi-FI" sz="1800" dirty="0"/>
              <a:t> </a:t>
            </a:r>
            <a:r>
              <a:rPr lang="fi-FI" sz="1800" dirty="0" err="1"/>
              <a:t>repti</a:t>
            </a:r>
            <a:r>
              <a:rPr lang="fi-FI" sz="1800" dirty="0"/>
              <a:t> </a:t>
            </a:r>
            <a:r>
              <a:rPr lang="fi-FI" sz="1800" dirty="0" err="1"/>
              <a:t>occupta</a:t>
            </a:r>
            <a:r>
              <a:rPr lang="fi-FI" sz="1800" dirty="0"/>
              <a:t> </a:t>
            </a:r>
            <a:r>
              <a:rPr lang="fi-FI" sz="1800" dirty="0" err="1"/>
              <a:t>tesequi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volorempos</a:t>
            </a:r>
            <a:r>
              <a:rPr lang="fi-FI" sz="1800" dirty="0"/>
              <a:t> </a:t>
            </a:r>
            <a:r>
              <a:rPr lang="fi-FI" sz="1800" dirty="0" err="1"/>
              <a:t>destia</a:t>
            </a:r>
            <a:r>
              <a:rPr lang="fi-FI" sz="1800" dirty="0"/>
              <a:t>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cor</a:t>
            </a:r>
            <a:r>
              <a:rPr lang="fi-FI" sz="1800" dirty="0"/>
              <a:t> </a:t>
            </a:r>
            <a:r>
              <a:rPr lang="fi-FI" sz="1800" dirty="0" err="1"/>
              <a:t>sequia</a:t>
            </a:r>
            <a:r>
              <a:rPr lang="fi-FI" sz="1800" dirty="0"/>
              <a:t> </a:t>
            </a:r>
            <a:r>
              <a:rPr lang="fi-FI" sz="1800" dirty="0" err="1"/>
              <a:t>volesciam</a:t>
            </a:r>
            <a:r>
              <a:rPr lang="fi-FI" sz="1800" dirty="0"/>
              <a:t> </a:t>
            </a:r>
            <a:r>
              <a:rPr lang="fi-FI" sz="1800" dirty="0" err="1"/>
              <a:t>venimin</a:t>
            </a:r>
            <a:r>
              <a:rPr lang="fi-FI" sz="1800" dirty="0"/>
              <a:t> </a:t>
            </a:r>
            <a:r>
              <a:rPr lang="fi-FI" sz="1800" dirty="0" err="1"/>
              <a:t>turio</a:t>
            </a:r>
            <a:r>
              <a:rPr lang="fi-FI" sz="1800" dirty="0"/>
              <a:t>. </a:t>
            </a:r>
          </a:p>
          <a:p>
            <a:pPr>
              <a:lnSpc>
                <a:spcPct val="120000"/>
              </a:lnSpc>
            </a:pPr>
            <a:r>
              <a:rPr lang="fi-FI" sz="1800" dirty="0"/>
              <a:t>Ra </a:t>
            </a:r>
            <a:r>
              <a:rPr lang="fi-FI" sz="1800" dirty="0" err="1"/>
              <a:t>volorib</a:t>
            </a:r>
            <a:r>
              <a:rPr lang="fi-FI" sz="1800" dirty="0"/>
              <a:t> </a:t>
            </a:r>
            <a:r>
              <a:rPr lang="fi-FI" sz="1800" dirty="0" err="1"/>
              <a:t>usanis</a:t>
            </a:r>
            <a:r>
              <a:rPr lang="fi-FI" sz="1800" dirty="0"/>
              <a:t> </a:t>
            </a:r>
            <a:r>
              <a:rPr lang="fi-FI" sz="1800" dirty="0" err="1"/>
              <a:t>santotatur</a:t>
            </a:r>
            <a:r>
              <a:rPr lang="fi-FI" sz="1800" dirty="0"/>
              <a:t> </a:t>
            </a:r>
            <a:r>
              <a:rPr lang="fi-FI" sz="1800" dirty="0" err="1"/>
              <a:t>sollant</a:t>
            </a:r>
            <a:r>
              <a:rPr lang="fi-FI" sz="1800" dirty="0"/>
              <a:t> </a:t>
            </a:r>
            <a:r>
              <a:rPr lang="fi-FI" sz="1800" dirty="0" err="1"/>
              <a:t>eristiae</a:t>
            </a:r>
            <a:r>
              <a:rPr lang="fi-FI" sz="1800" dirty="0"/>
              <a:t> ne di </a:t>
            </a:r>
            <a:r>
              <a:rPr lang="fi-FI" sz="1800" dirty="0" err="1"/>
              <a:t>vel</a:t>
            </a:r>
            <a:r>
              <a:rPr lang="fi-FI" sz="1800" dirty="0"/>
              <a:t> ma di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turiberum</a:t>
            </a:r>
            <a:r>
              <a:rPr lang="fi-FI" sz="1800" dirty="0"/>
              <a:t>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alicita</a:t>
            </a:r>
            <a:r>
              <a:rPr lang="fi-FI" sz="1800" dirty="0"/>
              <a:t> </a:t>
            </a:r>
            <a:r>
              <a:rPr lang="fi-FI" sz="1800" dirty="0" err="1"/>
              <a:t>spellec</a:t>
            </a:r>
            <a:r>
              <a:rPr lang="fi-FI" sz="1800" dirty="0"/>
              <a:t> </a:t>
            </a:r>
            <a:r>
              <a:rPr lang="fi-FI" sz="1800" dirty="0" err="1"/>
              <a:t>toriae</a:t>
            </a:r>
            <a:r>
              <a:rPr lang="fi-FI" sz="1800" dirty="0"/>
              <a:t> </a:t>
            </a:r>
            <a:r>
              <a:rPr lang="fi-FI" sz="1800" dirty="0" err="1"/>
              <a:t>doluptat</a:t>
            </a:r>
            <a:r>
              <a:rPr lang="fi-FI" sz="1800" dirty="0"/>
              <a:t> </a:t>
            </a:r>
            <a:r>
              <a:rPr lang="fi-FI" sz="1800" dirty="0" err="1"/>
              <a:t>omnimilia</a:t>
            </a:r>
            <a:r>
              <a:rPr lang="fi-FI" sz="1800" dirty="0"/>
              <a:t> </a:t>
            </a:r>
            <a:r>
              <a:rPr lang="fi-FI" sz="1800" dirty="0" err="1"/>
              <a:t>sed</a:t>
            </a:r>
            <a:r>
              <a:rPr lang="fi-FI" sz="1800" dirty="0"/>
              <a:t> </a:t>
            </a:r>
            <a:r>
              <a:rPr lang="fi-FI" sz="1800" dirty="0" err="1"/>
              <a:t>excepta</a:t>
            </a:r>
            <a:r>
              <a:rPr lang="fi-FI" sz="1800" dirty="0"/>
              <a:t> </a:t>
            </a:r>
            <a:r>
              <a:rPr lang="fi-FI" sz="1800" dirty="0" err="1"/>
              <a:t>ssincitiusa</a:t>
            </a:r>
            <a:r>
              <a:rPr lang="fi-FI" sz="1800" dirty="0"/>
              <a:t> </a:t>
            </a:r>
            <a:r>
              <a:rPr lang="fi-FI" sz="1800" dirty="0" err="1"/>
              <a:t>cuptatio</a:t>
            </a:r>
            <a:r>
              <a:rPr lang="fi-FI" sz="1800" dirty="0"/>
              <a:t>.</a:t>
            </a:r>
          </a:p>
          <a:p>
            <a:pPr>
              <a:lnSpc>
                <a:spcPct val="120000"/>
              </a:lnSpc>
            </a:pPr>
            <a:r>
              <a:rPr lang="fi-FI" sz="1800" dirty="0"/>
              <a:t> </a:t>
            </a:r>
            <a:r>
              <a:rPr lang="fi-FI" sz="1800" dirty="0" err="1"/>
              <a:t>Imporerro</a:t>
            </a:r>
            <a:r>
              <a:rPr lang="fi-FI" sz="1800" dirty="0"/>
              <a:t> </a:t>
            </a:r>
            <a:r>
              <a:rPr lang="fi-FI" sz="1800" dirty="0" err="1"/>
              <a:t>quos</a:t>
            </a:r>
            <a:r>
              <a:rPr lang="fi-FI" sz="1800" dirty="0"/>
              <a:t> ne </a:t>
            </a:r>
            <a:r>
              <a:rPr lang="fi-FI" sz="1800" dirty="0" err="1"/>
              <a:t>nobis</a:t>
            </a:r>
            <a:r>
              <a:rPr lang="fi-FI" sz="1800" dirty="0"/>
              <a:t> </a:t>
            </a:r>
            <a:r>
              <a:rPr lang="fi-FI" sz="1800" dirty="0" err="1"/>
              <a:t>re</a:t>
            </a:r>
            <a:r>
              <a:rPr lang="fi-FI" sz="1800" dirty="0"/>
              <a:t> </a:t>
            </a:r>
            <a:r>
              <a:rPr lang="fi-FI" sz="1800" dirty="0" err="1"/>
              <a:t>porruntis</a:t>
            </a:r>
            <a:r>
              <a:rPr lang="fi-FI" sz="1800" dirty="0"/>
              <a:t> </a:t>
            </a:r>
            <a:r>
              <a:rPr lang="fi-FI" sz="1800" dirty="0" err="1"/>
              <a:t>atur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quo</a:t>
            </a:r>
            <a:r>
              <a:rPr lang="fi-FI" sz="1800" dirty="0"/>
              <a:t> </a:t>
            </a:r>
            <a:r>
              <a:rPr lang="fi-FI" sz="1800" dirty="0" err="1"/>
              <a:t>totaspe</a:t>
            </a:r>
            <a:r>
              <a:rPr lang="fi-FI" sz="1800" dirty="0"/>
              <a:t> </a:t>
            </a:r>
            <a:r>
              <a:rPr lang="fi-FI" sz="1800" dirty="0" err="1"/>
              <a:t>lectores</a:t>
            </a:r>
            <a:r>
              <a:rPr lang="fi-FI" sz="1800" dirty="0"/>
              <a:t> as </a:t>
            </a:r>
            <a:r>
              <a:rPr lang="fi-FI" sz="1800" dirty="0" err="1"/>
              <a:t>res</a:t>
            </a:r>
            <a:r>
              <a:rPr lang="fi-FI" sz="1800" dirty="0"/>
              <a:t> </a:t>
            </a:r>
            <a:r>
              <a:rPr lang="fi-FI" sz="1800" dirty="0" err="1"/>
              <a:t>eatibus</a:t>
            </a:r>
            <a:r>
              <a:rPr lang="fi-FI" sz="1800" dirty="0"/>
              <a:t> </a:t>
            </a:r>
            <a:r>
              <a:rPr lang="fi-FI" sz="1800" dirty="0" err="1"/>
              <a:t>amention</a:t>
            </a:r>
            <a:r>
              <a:rPr lang="fi-FI" sz="1800" dirty="0"/>
              <a:t> et </a:t>
            </a:r>
            <a:r>
              <a:rPr lang="fi-FI" sz="1800" dirty="0" err="1"/>
              <a:t>exero</a:t>
            </a:r>
            <a:r>
              <a:rPr lang="fi-FI" sz="1800" dirty="0"/>
              <a:t> </a:t>
            </a:r>
            <a:r>
              <a:rPr lang="fi-FI" sz="1800" dirty="0" err="1"/>
              <a:t>quis</a:t>
            </a:r>
            <a:r>
              <a:rPr lang="fi-FI" sz="1800" dirty="0"/>
              <a:t> pro to </a:t>
            </a:r>
            <a:r>
              <a:rPr lang="fi-FI" sz="1800" dirty="0" err="1"/>
              <a:t>evenimi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od</a:t>
            </a:r>
            <a:r>
              <a:rPr lang="fi-FI" sz="1800" dirty="0"/>
              <a:t> </a:t>
            </a:r>
            <a:r>
              <a:rPr lang="fi-FI" sz="1800" dirty="0" err="1"/>
              <a:t>moles</a:t>
            </a:r>
            <a:r>
              <a:rPr lang="fi-FI" sz="1800" dirty="0"/>
              <a:t> </a:t>
            </a:r>
            <a:r>
              <a:rPr lang="fi-FI" sz="1800" dirty="0" err="1"/>
              <a:t>enimi</a:t>
            </a:r>
            <a:r>
              <a:rPr lang="fi-FI" sz="1800" dirty="0"/>
              <a:t>, </a:t>
            </a:r>
            <a:r>
              <a:rPr lang="fi-FI" sz="1800" dirty="0" err="1"/>
              <a:t>non</a:t>
            </a:r>
            <a:r>
              <a:rPr lang="fi-FI" sz="1800" dirty="0"/>
              <a:t> </a:t>
            </a:r>
            <a:r>
              <a:rPr lang="fi-FI" sz="1800" dirty="0" err="1"/>
              <a:t>evel</a:t>
            </a:r>
            <a:r>
              <a:rPr lang="fi-FI" sz="1800" dirty="0"/>
              <a:t> </a:t>
            </a:r>
            <a:r>
              <a:rPr lang="fi-FI" sz="1800" dirty="0" err="1"/>
              <a:t>exerio</a:t>
            </a:r>
            <a:r>
              <a:rPr lang="fi-FI" sz="1800" dirty="0"/>
              <a:t> </a:t>
            </a:r>
            <a:r>
              <a:rPr lang="fi-FI" sz="1800" dirty="0" err="1"/>
              <a:t>doluptia</a:t>
            </a:r>
            <a:r>
              <a:rPr lang="fi-FI" sz="1800" dirty="0"/>
              <a:t> </a:t>
            </a:r>
            <a:r>
              <a:rPr lang="fi-FI" sz="1800" dirty="0" err="1"/>
              <a:t>etur</a:t>
            </a:r>
            <a:r>
              <a:rPr lang="fi-FI" sz="1800" dirty="0"/>
              <a:t>,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et </a:t>
            </a:r>
            <a:r>
              <a:rPr lang="fi-FI" sz="1800" dirty="0" err="1"/>
              <a:t>ommolecae</a:t>
            </a:r>
            <a:r>
              <a:rPr lang="fi-FI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2241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482392D-21BC-4183-A54B-C8C6932AD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9" y="1352615"/>
            <a:ext cx="4455242" cy="4152769"/>
          </a:xfrm>
        </p:spPr>
        <p:txBody>
          <a:bodyPr/>
          <a:lstStyle/>
          <a:p>
            <a:r>
              <a:rPr lang="fi-FI" dirty="0"/>
              <a:t>Otsikko sivussa ja tekstipalsta vieressä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A4207BE8-33FF-4994-84F3-4C37E8246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7765" y="709939"/>
            <a:ext cx="5956375" cy="557790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i-FI" sz="1800" dirty="0" err="1"/>
              <a:t>Aximpore</a:t>
            </a:r>
            <a:r>
              <a:rPr lang="fi-FI" sz="1800" dirty="0"/>
              <a:t>, </a:t>
            </a:r>
            <a:r>
              <a:rPr lang="fi-FI" sz="1800" dirty="0" err="1"/>
              <a:t>alit</a:t>
            </a:r>
            <a:r>
              <a:rPr lang="fi-FI" sz="1800" dirty="0"/>
              <a:t> </a:t>
            </a:r>
            <a:r>
              <a:rPr lang="fi-FI" sz="1800" dirty="0" err="1"/>
              <a:t>ipiducit</a:t>
            </a:r>
            <a:r>
              <a:rPr lang="fi-FI" sz="1800" dirty="0"/>
              <a:t>, id </a:t>
            </a:r>
            <a:r>
              <a:rPr lang="fi-FI" sz="1800" dirty="0" err="1"/>
              <a:t>qui</a:t>
            </a:r>
            <a:r>
              <a:rPr lang="fi-FI" sz="1800" dirty="0"/>
              <a:t> </a:t>
            </a:r>
            <a:r>
              <a:rPr lang="fi-FI" sz="1800" dirty="0" err="1"/>
              <a:t>unt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con</a:t>
            </a:r>
            <a:r>
              <a:rPr lang="fi-FI" sz="1800" dirty="0"/>
              <a:t> </a:t>
            </a:r>
            <a:r>
              <a:rPr lang="fi-FI" sz="1800" dirty="0" err="1"/>
              <a:t>consequ</a:t>
            </a:r>
            <a:r>
              <a:rPr lang="fi-FI" sz="1800" dirty="0"/>
              <a:t> </a:t>
            </a:r>
            <a:r>
              <a:rPr lang="fi-FI" sz="1800" dirty="0" err="1"/>
              <a:t>iaerisi</a:t>
            </a:r>
            <a:r>
              <a:rPr lang="fi-FI" sz="1800" dirty="0"/>
              <a:t> </a:t>
            </a:r>
            <a:r>
              <a:rPr lang="fi-FI" sz="1800" dirty="0" err="1"/>
              <a:t>non</a:t>
            </a:r>
            <a:r>
              <a:rPr lang="fi-FI" sz="1800" dirty="0"/>
              <a:t> ex </a:t>
            </a:r>
            <a:r>
              <a:rPr lang="fi-FI" sz="1800" dirty="0" err="1"/>
              <a:t>estemqu</a:t>
            </a:r>
            <a:r>
              <a:rPr lang="fi-FI" sz="1800" dirty="0"/>
              <a:t> </a:t>
            </a:r>
            <a:r>
              <a:rPr lang="fi-FI" sz="1800" dirty="0" err="1"/>
              <a:t>ibusda</a:t>
            </a:r>
            <a:r>
              <a:rPr lang="fi-FI" sz="1800" dirty="0"/>
              <a:t> a </a:t>
            </a:r>
            <a:r>
              <a:rPr lang="fi-FI" sz="1800" dirty="0" err="1"/>
              <a:t>doluptate</a:t>
            </a:r>
            <a:r>
              <a:rPr lang="fi-FI" sz="1800" dirty="0"/>
              <a:t> </a:t>
            </a:r>
            <a:r>
              <a:rPr lang="fi-FI" sz="1800" dirty="0" err="1"/>
              <a:t>volores</a:t>
            </a:r>
            <a:r>
              <a:rPr lang="fi-FI" sz="1800" dirty="0"/>
              <a:t> </a:t>
            </a:r>
            <a:r>
              <a:rPr lang="fi-FI" sz="1800" dirty="0" err="1"/>
              <a:t>est</a:t>
            </a:r>
            <a:r>
              <a:rPr lang="fi-FI" sz="1800" dirty="0"/>
              <a:t> </a:t>
            </a:r>
            <a:r>
              <a:rPr lang="fi-FI" sz="1800" dirty="0" err="1"/>
              <a:t>peribearum</a:t>
            </a:r>
            <a:r>
              <a:rPr lang="fi-FI" sz="1800" dirty="0"/>
              <a:t> </a:t>
            </a:r>
            <a:r>
              <a:rPr lang="fi-FI" sz="1800" dirty="0" err="1"/>
              <a:t>dollor</a:t>
            </a:r>
            <a:r>
              <a:rPr lang="fi-FI" sz="1800" dirty="0"/>
              <a:t> </a:t>
            </a:r>
            <a:r>
              <a:rPr lang="fi-FI" sz="1800" dirty="0" err="1"/>
              <a:t>sam</a:t>
            </a:r>
            <a:r>
              <a:rPr lang="fi-FI" sz="1800" dirty="0"/>
              <a:t> </a:t>
            </a:r>
            <a:r>
              <a:rPr lang="fi-FI" sz="1800" dirty="0" err="1"/>
              <a:t>rest</a:t>
            </a:r>
            <a:r>
              <a:rPr lang="fi-FI" sz="1800" dirty="0"/>
              <a:t> </a:t>
            </a:r>
            <a:r>
              <a:rPr lang="fi-FI" sz="1800" dirty="0" err="1"/>
              <a:t>faccum</a:t>
            </a:r>
            <a:r>
              <a:rPr lang="fi-FI" sz="1800" dirty="0"/>
              <a:t>,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laboriatur</a:t>
            </a:r>
            <a:r>
              <a:rPr lang="fi-FI" sz="1800" dirty="0"/>
              <a:t> </a:t>
            </a:r>
            <a:r>
              <a:rPr lang="fi-FI" sz="1800" dirty="0" err="1"/>
              <a:t>repti</a:t>
            </a:r>
            <a:r>
              <a:rPr lang="fi-FI" sz="1800" dirty="0"/>
              <a:t> </a:t>
            </a:r>
            <a:r>
              <a:rPr lang="fi-FI" sz="1800" dirty="0" err="1"/>
              <a:t>occupta</a:t>
            </a:r>
            <a:r>
              <a:rPr lang="fi-FI" sz="1800" dirty="0"/>
              <a:t> </a:t>
            </a:r>
            <a:r>
              <a:rPr lang="fi-FI" sz="1800" dirty="0" err="1"/>
              <a:t>tesequi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volorempos</a:t>
            </a:r>
            <a:r>
              <a:rPr lang="fi-FI" sz="1800" dirty="0"/>
              <a:t> </a:t>
            </a:r>
            <a:r>
              <a:rPr lang="fi-FI" sz="1800" dirty="0" err="1"/>
              <a:t>destia</a:t>
            </a:r>
            <a:r>
              <a:rPr lang="fi-FI" sz="1800" dirty="0"/>
              <a:t>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cor</a:t>
            </a:r>
            <a:r>
              <a:rPr lang="fi-FI" sz="1800" dirty="0"/>
              <a:t> </a:t>
            </a:r>
            <a:r>
              <a:rPr lang="fi-FI" sz="1800" dirty="0" err="1"/>
              <a:t>sequia</a:t>
            </a:r>
            <a:r>
              <a:rPr lang="fi-FI" sz="1800" dirty="0"/>
              <a:t> </a:t>
            </a:r>
            <a:r>
              <a:rPr lang="fi-FI" sz="1800" dirty="0" err="1"/>
              <a:t>volesciam</a:t>
            </a:r>
            <a:r>
              <a:rPr lang="fi-FI" sz="1800" dirty="0"/>
              <a:t> </a:t>
            </a:r>
            <a:r>
              <a:rPr lang="fi-FI" sz="1800" dirty="0" err="1"/>
              <a:t>venimin</a:t>
            </a:r>
            <a:r>
              <a:rPr lang="fi-FI" sz="1800" dirty="0"/>
              <a:t> </a:t>
            </a:r>
            <a:r>
              <a:rPr lang="fi-FI" sz="1800" dirty="0" err="1"/>
              <a:t>turio</a:t>
            </a:r>
            <a:r>
              <a:rPr lang="fi-FI" sz="1800" dirty="0"/>
              <a:t>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1800" dirty="0"/>
              <a:t>Ra </a:t>
            </a:r>
            <a:r>
              <a:rPr lang="fi-FI" sz="1800" dirty="0" err="1"/>
              <a:t>volorib</a:t>
            </a:r>
            <a:r>
              <a:rPr lang="fi-FI" sz="1800" dirty="0"/>
              <a:t> </a:t>
            </a:r>
            <a:r>
              <a:rPr lang="fi-FI" sz="1800" dirty="0" err="1"/>
              <a:t>usanis</a:t>
            </a:r>
            <a:r>
              <a:rPr lang="fi-FI" sz="1800" dirty="0"/>
              <a:t> </a:t>
            </a:r>
            <a:r>
              <a:rPr lang="fi-FI" sz="1800" dirty="0" err="1"/>
              <a:t>santotatur</a:t>
            </a:r>
            <a:r>
              <a:rPr lang="fi-FI" sz="1800" dirty="0"/>
              <a:t> </a:t>
            </a:r>
            <a:r>
              <a:rPr lang="fi-FI" sz="1800" dirty="0" err="1"/>
              <a:t>sollant</a:t>
            </a:r>
            <a:r>
              <a:rPr lang="fi-FI" sz="1800" dirty="0"/>
              <a:t> </a:t>
            </a:r>
            <a:r>
              <a:rPr lang="fi-FI" sz="1800" dirty="0" err="1"/>
              <a:t>eristiae</a:t>
            </a:r>
            <a:r>
              <a:rPr lang="fi-FI" sz="1800" dirty="0"/>
              <a:t> ne di </a:t>
            </a:r>
            <a:r>
              <a:rPr lang="fi-FI" sz="1800" dirty="0" err="1"/>
              <a:t>vel</a:t>
            </a:r>
            <a:r>
              <a:rPr lang="fi-FI" sz="1800" dirty="0"/>
              <a:t> ma di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turiberum</a:t>
            </a:r>
            <a:r>
              <a:rPr lang="fi-FI" sz="1800" dirty="0"/>
              <a:t>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alicita</a:t>
            </a:r>
            <a:r>
              <a:rPr lang="fi-FI" sz="1800" dirty="0"/>
              <a:t> </a:t>
            </a:r>
            <a:r>
              <a:rPr lang="fi-FI" sz="1800" dirty="0" err="1"/>
              <a:t>spellec</a:t>
            </a:r>
            <a:r>
              <a:rPr lang="fi-FI" sz="1800" dirty="0"/>
              <a:t> </a:t>
            </a:r>
            <a:r>
              <a:rPr lang="fi-FI" sz="1800" dirty="0" err="1"/>
              <a:t>toriae</a:t>
            </a:r>
            <a:r>
              <a:rPr lang="fi-FI" sz="1800" dirty="0"/>
              <a:t> </a:t>
            </a:r>
            <a:r>
              <a:rPr lang="fi-FI" sz="1800" dirty="0" err="1"/>
              <a:t>doluptat</a:t>
            </a:r>
            <a:r>
              <a:rPr lang="fi-FI" sz="1800" dirty="0"/>
              <a:t> </a:t>
            </a:r>
            <a:r>
              <a:rPr lang="fi-FI" sz="1800" dirty="0" err="1"/>
              <a:t>omnimilia</a:t>
            </a:r>
            <a:r>
              <a:rPr lang="fi-FI" sz="1800" dirty="0"/>
              <a:t> </a:t>
            </a:r>
            <a:r>
              <a:rPr lang="fi-FI" sz="1800" dirty="0" err="1"/>
              <a:t>sed</a:t>
            </a:r>
            <a:r>
              <a:rPr lang="fi-FI" sz="1800" dirty="0"/>
              <a:t> </a:t>
            </a:r>
            <a:r>
              <a:rPr lang="fi-FI" sz="1800" dirty="0" err="1"/>
              <a:t>excepta</a:t>
            </a:r>
            <a:r>
              <a:rPr lang="fi-FI" sz="1800" dirty="0"/>
              <a:t> </a:t>
            </a:r>
            <a:r>
              <a:rPr lang="fi-FI" sz="1800" dirty="0" err="1"/>
              <a:t>ssincitiusa</a:t>
            </a:r>
            <a:r>
              <a:rPr lang="fi-FI" sz="1800" dirty="0"/>
              <a:t> </a:t>
            </a:r>
            <a:r>
              <a:rPr lang="fi-FI" sz="1800" dirty="0" err="1"/>
              <a:t>cuptatio</a:t>
            </a:r>
            <a:r>
              <a:rPr lang="fi-FI" sz="18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1800" dirty="0"/>
              <a:t> </a:t>
            </a:r>
            <a:r>
              <a:rPr lang="fi-FI" sz="1800" dirty="0" err="1"/>
              <a:t>Imporerro</a:t>
            </a:r>
            <a:r>
              <a:rPr lang="fi-FI" sz="1800" dirty="0"/>
              <a:t> </a:t>
            </a:r>
            <a:r>
              <a:rPr lang="fi-FI" sz="1800" dirty="0" err="1"/>
              <a:t>quos</a:t>
            </a:r>
            <a:r>
              <a:rPr lang="fi-FI" sz="1800" dirty="0"/>
              <a:t> ne </a:t>
            </a:r>
            <a:r>
              <a:rPr lang="fi-FI" sz="1800" dirty="0" err="1"/>
              <a:t>nobis</a:t>
            </a:r>
            <a:r>
              <a:rPr lang="fi-FI" sz="1800" dirty="0"/>
              <a:t> </a:t>
            </a:r>
            <a:r>
              <a:rPr lang="fi-FI" sz="1800" dirty="0" err="1"/>
              <a:t>re</a:t>
            </a:r>
            <a:r>
              <a:rPr lang="fi-FI" sz="1800" dirty="0"/>
              <a:t> </a:t>
            </a:r>
            <a:r>
              <a:rPr lang="fi-FI" sz="1800" dirty="0" err="1"/>
              <a:t>porruntis</a:t>
            </a:r>
            <a:r>
              <a:rPr lang="fi-FI" sz="1800" dirty="0"/>
              <a:t> </a:t>
            </a:r>
            <a:r>
              <a:rPr lang="fi-FI" sz="1800" dirty="0" err="1"/>
              <a:t>atur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quo</a:t>
            </a:r>
            <a:r>
              <a:rPr lang="fi-FI" sz="1800" dirty="0"/>
              <a:t> </a:t>
            </a:r>
            <a:r>
              <a:rPr lang="fi-FI" sz="1800" dirty="0" err="1"/>
              <a:t>totaspe</a:t>
            </a:r>
            <a:r>
              <a:rPr lang="fi-FI" sz="1800" dirty="0"/>
              <a:t> </a:t>
            </a:r>
            <a:r>
              <a:rPr lang="fi-FI" sz="1800" dirty="0" err="1"/>
              <a:t>lectores</a:t>
            </a:r>
            <a:r>
              <a:rPr lang="fi-FI" sz="1800" dirty="0"/>
              <a:t> as </a:t>
            </a:r>
            <a:r>
              <a:rPr lang="fi-FI" sz="1800" dirty="0" err="1"/>
              <a:t>res</a:t>
            </a:r>
            <a:r>
              <a:rPr lang="fi-FI" sz="1800" dirty="0"/>
              <a:t> </a:t>
            </a:r>
            <a:r>
              <a:rPr lang="fi-FI" sz="1800" dirty="0" err="1"/>
              <a:t>eatibus</a:t>
            </a:r>
            <a:r>
              <a:rPr lang="fi-FI" sz="1800" dirty="0"/>
              <a:t> </a:t>
            </a:r>
            <a:r>
              <a:rPr lang="fi-FI" sz="1800" dirty="0" err="1"/>
              <a:t>amention</a:t>
            </a:r>
            <a:r>
              <a:rPr lang="fi-FI" sz="1800" dirty="0"/>
              <a:t> et </a:t>
            </a:r>
            <a:r>
              <a:rPr lang="fi-FI" sz="1800" dirty="0" err="1"/>
              <a:t>exero</a:t>
            </a:r>
            <a:r>
              <a:rPr lang="fi-FI" sz="1800" dirty="0"/>
              <a:t> </a:t>
            </a:r>
            <a:r>
              <a:rPr lang="fi-FI" sz="1800" dirty="0" err="1"/>
              <a:t>quis</a:t>
            </a:r>
            <a:r>
              <a:rPr lang="fi-FI" sz="1800" dirty="0"/>
              <a:t> pro to </a:t>
            </a:r>
            <a:r>
              <a:rPr lang="fi-FI" sz="1800" dirty="0" err="1"/>
              <a:t>evenimi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od</a:t>
            </a:r>
            <a:r>
              <a:rPr lang="fi-FI" sz="1800" dirty="0"/>
              <a:t> </a:t>
            </a:r>
            <a:r>
              <a:rPr lang="fi-FI" sz="1800" dirty="0" err="1"/>
              <a:t>moles</a:t>
            </a:r>
            <a:r>
              <a:rPr lang="fi-FI" sz="1800" dirty="0"/>
              <a:t> </a:t>
            </a:r>
            <a:r>
              <a:rPr lang="fi-FI" sz="1800" dirty="0" err="1"/>
              <a:t>enimi</a:t>
            </a:r>
            <a:r>
              <a:rPr lang="fi-FI" sz="1800" dirty="0"/>
              <a:t>, </a:t>
            </a:r>
            <a:r>
              <a:rPr lang="fi-FI" sz="1800" dirty="0" err="1"/>
              <a:t>non</a:t>
            </a:r>
            <a:r>
              <a:rPr lang="fi-FI" sz="1800" dirty="0"/>
              <a:t> </a:t>
            </a:r>
            <a:r>
              <a:rPr lang="fi-FI" sz="1800" dirty="0" err="1"/>
              <a:t>evel</a:t>
            </a:r>
            <a:r>
              <a:rPr lang="fi-FI" sz="1800" dirty="0"/>
              <a:t> </a:t>
            </a:r>
            <a:r>
              <a:rPr lang="fi-FI" sz="1800" dirty="0" err="1"/>
              <a:t>exerio</a:t>
            </a:r>
            <a:r>
              <a:rPr lang="fi-FI" sz="1800" dirty="0"/>
              <a:t> </a:t>
            </a:r>
            <a:r>
              <a:rPr lang="fi-FI" sz="1800" dirty="0" err="1"/>
              <a:t>doluptia</a:t>
            </a:r>
            <a:r>
              <a:rPr lang="fi-FI" sz="1800" dirty="0"/>
              <a:t> </a:t>
            </a:r>
            <a:r>
              <a:rPr lang="fi-FI" sz="1800" dirty="0" err="1"/>
              <a:t>etur</a:t>
            </a:r>
            <a:r>
              <a:rPr lang="fi-FI" sz="1800" dirty="0"/>
              <a:t>,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et </a:t>
            </a:r>
            <a:r>
              <a:rPr lang="fi-FI" sz="1800" dirty="0" err="1"/>
              <a:t>ommolecae</a:t>
            </a:r>
            <a:r>
              <a:rPr lang="fi-FI" sz="1800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814217F-2E37-44A4-AEC5-4A6A85B90D98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122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C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4D3F00-7508-C503-CAA4-4AB68C2C8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4EAC5119-79DF-35E7-9F05-735A0A581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9" y="1352615"/>
            <a:ext cx="4455242" cy="4152769"/>
          </a:xfrm>
        </p:spPr>
        <p:txBody>
          <a:bodyPr/>
          <a:lstStyle/>
          <a:p>
            <a:r>
              <a:rPr lang="fi-FI" dirty="0"/>
              <a:t>Otsikko sivussa ja tekstipalsta vieressä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D15B94C0-8B98-D2BD-C551-C3313D8F6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7765" y="709939"/>
            <a:ext cx="5956375" cy="557790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i-FI" sz="1800" dirty="0" err="1"/>
              <a:t>Aximpore</a:t>
            </a:r>
            <a:r>
              <a:rPr lang="fi-FI" sz="1800" dirty="0"/>
              <a:t>, </a:t>
            </a:r>
            <a:r>
              <a:rPr lang="fi-FI" sz="1800" dirty="0" err="1"/>
              <a:t>alit</a:t>
            </a:r>
            <a:r>
              <a:rPr lang="fi-FI" sz="1800" dirty="0"/>
              <a:t> </a:t>
            </a:r>
            <a:r>
              <a:rPr lang="fi-FI" sz="1800" dirty="0" err="1"/>
              <a:t>ipiducit</a:t>
            </a:r>
            <a:r>
              <a:rPr lang="fi-FI" sz="1800" dirty="0"/>
              <a:t>, id </a:t>
            </a:r>
            <a:r>
              <a:rPr lang="fi-FI" sz="1800" dirty="0" err="1"/>
              <a:t>qui</a:t>
            </a:r>
            <a:r>
              <a:rPr lang="fi-FI" sz="1800" dirty="0"/>
              <a:t> </a:t>
            </a:r>
            <a:r>
              <a:rPr lang="fi-FI" sz="1800" dirty="0" err="1"/>
              <a:t>unt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con</a:t>
            </a:r>
            <a:r>
              <a:rPr lang="fi-FI" sz="1800" dirty="0"/>
              <a:t> </a:t>
            </a:r>
            <a:r>
              <a:rPr lang="fi-FI" sz="1800" dirty="0" err="1"/>
              <a:t>consequ</a:t>
            </a:r>
            <a:r>
              <a:rPr lang="fi-FI" sz="1800" dirty="0"/>
              <a:t> </a:t>
            </a:r>
            <a:r>
              <a:rPr lang="fi-FI" sz="1800" dirty="0" err="1"/>
              <a:t>iaerisi</a:t>
            </a:r>
            <a:r>
              <a:rPr lang="fi-FI" sz="1800" dirty="0"/>
              <a:t> </a:t>
            </a:r>
            <a:r>
              <a:rPr lang="fi-FI" sz="1800" dirty="0" err="1"/>
              <a:t>non</a:t>
            </a:r>
            <a:r>
              <a:rPr lang="fi-FI" sz="1800" dirty="0"/>
              <a:t> ex </a:t>
            </a:r>
            <a:r>
              <a:rPr lang="fi-FI" sz="1800" dirty="0" err="1"/>
              <a:t>estemqu</a:t>
            </a:r>
            <a:r>
              <a:rPr lang="fi-FI" sz="1800" dirty="0"/>
              <a:t> </a:t>
            </a:r>
            <a:r>
              <a:rPr lang="fi-FI" sz="1800" dirty="0" err="1"/>
              <a:t>ibusda</a:t>
            </a:r>
            <a:r>
              <a:rPr lang="fi-FI" sz="1800" dirty="0"/>
              <a:t> a </a:t>
            </a:r>
            <a:r>
              <a:rPr lang="fi-FI" sz="1800" dirty="0" err="1"/>
              <a:t>doluptate</a:t>
            </a:r>
            <a:r>
              <a:rPr lang="fi-FI" sz="1800" dirty="0"/>
              <a:t> </a:t>
            </a:r>
            <a:r>
              <a:rPr lang="fi-FI" sz="1800" dirty="0" err="1"/>
              <a:t>volores</a:t>
            </a:r>
            <a:r>
              <a:rPr lang="fi-FI" sz="1800" dirty="0"/>
              <a:t> </a:t>
            </a:r>
            <a:r>
              <a:rPr lang="fi-FI" sz="1800" dirty="0" err="1"/>
              <a:t>est</a:t>
            </a:r>
            <a:r>
              <a:rPr lang="fi-FI" sz="1800" dirty="0"/>
              <a:t> </a:t>
            </a:r>
            <a:r>
              <a:rPr lang="fi-FI" sz="1800" dirty="0" err="1"/>
              <a:t>peribearum</a:t>
            </a:r>
            <a:r>
              <a:rPr lang="fi-FI" sz="1800" dirty="0"/>
              <a:t> </a:t>
            </a:r>
            <a:r>
              <a:rPr lang="fi-FI" sz="1800" dirty="0" err="1"/>
              <a:t>dollor</a:t>
            </a:r>
            <a:r>
              <a:rPr lang="fi-FI" sz="1800" dirty="0"/>
              <a:t> </a:t>
            </a:r>
            <a:r>
              <a:rPr lang="fi-FI" sz="1800" dirty="0" err="1"/>
              <a:t>sam</a:t>
            </a:r>
            <a:r>
              <a:rPr lang="fi-FI" sz="1800" dirty="0"/>
              <a:t> </a:t>
            </a:r>
            <a:r>
              <a:rPr lang="fi-FI" sz="1800" dirty="0" err="1"/>
              <a:t>rest</a:t>
            </a:r>
            <a:r>
              <a:rPr lang="fi-FI" sz="1800" dirty="0"/>
              <a:t> </a:t>
            </a:r>
            <a:r>
              <a:rPr lang="fi-FI" sz="1800" dirty="0" err="1"/>
              <a:t>faccum</a:t>
            </a:r>
            <a:r>
              <a:rPr lang="fi-FI" sz="1800" dirty="0"/>
              <a:t>,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laboriatur</a:t>
            </a:r>
            <a:r>
              <a:rPr lang="fi-FI" sz="1800" dirty="0"/>
              <a:t> </a:t>
            </a:r>
            <a:r>
              <a:rPr lang="fi-FI" sz="1800" dirty="0" err="1"/>
              <a:t>repti</a:t>
            </a:r>
            <a:r>
              <a:rPr lang="fi-FI" sz="1800" dirty="0"/>
              <a:t> </a:t>
            </a:r>
            <a:r>
              <a:rPr lang="fi-FI" sz="1800" dirty="0" err="1"/>
              <a:t>occupta</a:t>
            </a:r>
            <a:r>
              <a:rPr lang="fi-FI" sz="1800" dirty="0"/>
              <a:t> </a:t>
            </a:r>
            <a:r>
              <a:rPr lang="fi-FI" sz="1800" dirty="0" err="1"/>
              <a:t>tesequi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volorempos</a:t>
            </a:r>
            <a:r>
              <a:rPr lang="fi-FI" sz="1800" dirty="0"/>
              <a:t> </a:t>
            </a:r>
            <a:r>
              <a:rPr lang="fi-FI" sz="1800" dirty="0" err="1"/>
              <a:t>destia</a:t>
            </a:r>
            <a:r>
              <a:rPr lang="fi-FI" sz="1800" dirty="0"/>
              <a:t>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cor</a:t>
            </a:r>
            <a:r>
              <a:rPr lang="fi-FI" sz="1800" dirty="0"/>
              <a:t> </a:t>
            </a:r>
            <a:r>
              <a:rPr lang="fi-FI" sz="1800" dirty="0" err="1"/>
              <a:t>sequia</a:t>
            </a:r>
            <a:r>
              <a:rPr lang="fi-FI" sz="1800" dirty="0"/>
              <a:t> </a:t>
            </a:r>
            <a:r>
              <a:rPr lang="fi-FI" sz="1800" dirty="0" err="1"/>
              <a:t>volesciam</a:t>
            </a:r>
            <a:r>
              <a:rPr lang="fi-FI" sz="1800" dirty="0"/>
              <a:t> </a:t>
            </a:r>
            <a:r>
              <a:rPr lang="fi-FI" sz="1800" dirty="0" err="1"/>
              <a:t>venimin</a:t>
            </a:r>
            <a:r>
              <a:rPr lang="fi-FI" sz="1800" dirty="0"/>
              <a:t> </a:t>
            </a:r>
            <a:r>
              <a:rPr lang="fi-FI" sz="1800" dirty="0" err="1"/>
              <a:t>turio</a:t>
            </a:r>
            <a:r>
              <a:rPr lang="fi-FI" sz="1800" dirty="0"/>
              <a:t>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1800" dirty="0"/>
              <a:t>Ra </a:t>
            </a:r>
            <a:r>
              <a:rPr lang="fi-FI" sz="1800" dirty="0" err="1"/>
              <a:t>volorib</a:t>
            </a:r>
            <a:r>
              <a:rPr lang="fi-FI" sz="1800" dirty="0"/>
              <a:t> </a:t>
            </a:r>
            <a:r>
              <a:rPr lang="fi-FI" sz="1800" dirty="0" err="1"/>
              <a:t>usanis</a:t>
            </a:r>
            <a:r>
              <a:rPr lang="fi-FI" sz="1800" dirty="0"/>
              <a:t> </a:t>
            </a:r>
            <a:r>
              <a:rPr lang="fi-FI" sz="1800" dirty="0" err="1"/>
              <a:t>santotatur</a:t>
            </a:r>
            <a:r>
              <a:rPr lang="fi-FI" sz="1800" dirty="0"/>
              <a:t> </a:t>
            </a:r>
            <a:r>
              <a:rPr lang="fi-FI" sz="1800" dirty="0" err="1"/>
              <a:t>sollant</a:t>
            </a:r>
            <a:r>
              <a:rPr lang="fi-FI" sz="1800" dirty="0"/>
              <a:t> </a:t>
            </a:r>
            <a:r>
              <a:rPr lang="fi-FI" sz="1800" dirty="0" err="1"/>
              <a:t>eristiae</a:t>
            </a:r>
            <a:r>
              <a:rPr lang="fi-FI" sz="1800" dirty="0"/>
              <a:t> ne di </a:t>
            </a:r>
            <a:r>
              <a:rPr lang="fi-FI" sz="1800" dirty="0" err="1"/>
              <a:t>vel</a:t>
            </a:r>
            <a:r>
              <a:rPr lang="fi-FI" sz="1800" dirty="0"/>
              <a:t> ma di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turiberum</a:t>
            </a:r>
            <a:r>
              <a:rPr lang="fi-FI" sz="1800" dirty="0"/>
              <a:t>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alicita</a:t>
            </a:r>
            <a:r>
              <a:rPr lang="fi-FI" sz="1800" dirty="0"/>
              <a:t> </a:t>
            </a:r>
            <a:r>
              <a:rPr lang="fi-FI" sz="1800" dirty="0" err="1"/>
              <a:t>spellec</a:t>
            </a:r>
            <a:r>
              <a:rPr lang="fi-FI" sz="1800" dirty="0"/>
              <a:t> </a:t>
            </a:r>
            <a:r>
              <a:rPr lang="fi-FI" sz="1800" dirty="0" err="1"/>
              <a:t>toriae</a:t>
            </a:r>
            <a:r>
              <a:rPr lang="fi-FI" sz="1800" dirty="0"/>
              <a:t> </a:t>
            </a:r>
            <a:r>
              <a:rPr lang="fi-FI" sz="1800" dirty="0" err="1"/>
              <a:t>doluptat</a:t>
            </a:r>
            <a:r>
              <a:rPr lang="fi-FI" sz="1800" dirty="0"/>
              <a:t> </a:t>
            </a:r>
            <a:r>
              <a:rPr lang="fi-FI" sz="1800" dirty="0" err="1"/>
              <a:t>omnimilia</a:t>
            </a:r>
            <a:r>
              <a:rPr lang="fi-FI" sz="1800" dirty="0"/>
              <a:t> </a:t>
            </a:r>
            <a:r>
              <a:rPr lang="fi-FI" sz="1800" dirty="0" err="1"/>
              <a:t>sed</a:t>
            </a:r>
            <a:r>
              <a:rPr lang="fi-FI" sz="1800" dirty="0"/>
              <a:t> </a:t>
            </a:r>
            <a:r>
              <a:rPr lang="fi-FI" sz="1800" dirty="0" err="1"/>
              <a:t>excepta</a:t>
            </a:r>
            <a:r>
              <a:rPr lang="fi-FI" sz="1800" dirty="0"/>
              <a:t> </a:t>
            </a:r>
            <a:r>
              <a:rPr lang="fi-FI" sz="1800" dirty="0" err="1"/>
              <a:t>ssincitiusa</a:t>
            </a:r>
            <a:r>
              <a:rPr lang="fi-FI" sz="1800" dirty="0"/>
              <a:t> </a:t>
            </a:r>
            <a:r>
              <a:rPr lang="fi-FI" sz="1800" dirty="0" err="1"/>
              <a:t>cuptatio</a:t>
            </a:r>
            <a:r>
              <a:rPr lang="fi-FI" sz="18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1800" dirty="0"/>
              <a:t> </a:t>
            </a:r>
            <a:r>
              <a:rPr lang="fi-FI" sz="1800" dirty="0" err="1"/>
              <a:t>Imporerro</a:t>
            </a:r>
            <a:r>
              <a:rPr lang="fi-FI" sz="1800" dirty="0"/>
              <a:t> </a:t>
            </a:r>
            <a:r>
              <a:rPr lang="fi-FI" sz="1800" dirty="0" err="1"/>
              <a:t>quos</a:t>
            </a:r>
            <a:r>
              <a:rPr lang="fi-FI" sz="1800" dirty="0"/>
              <a:t> ne </a:t>
            </a:r>
            <a:r>
              <a:rPr lang="fi-FI" sz="1800" dirty="0" err="1"/>
              <a:t>nobis</a:t>
            </a:r>
            <a:r>
              <a:rPr lang="fi-FI" sz="1800" dirty="0"/>
              <a:t> </a:t>
            </a:r>
            <a:r>
              <a:rPr lang="fi-FI" sz="1800" dirty="0" err="1"/>
              <a:t>re</a:t>
            </a:r>
            <a:r>
              <a:rPr lang="fi-FI" sz="1800" dirty="0"/>
              <a:t> </a:t>
            </a:r>
            <a:r>
              <a:rPr lang="fi-FI" sz="1800" dirty="0" err="1"/>
              <a:t>porruntis</a:t>
            </a:r>
            <a:r>
              <a:rPr lang="fi-FI" sz="1800" dirty="0"/>
              <a:t> </a:t>
            </a:r>
            <a:r>
              <a:rPr lang="fi-FI" sz="1800" dirty="0" err="1"/>
              <a:t>atur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quo</a:t>
            </a:r>
            <a:r>
              <a:rPr lang="fi-FI" sz="1800" dirty="0"/>
              <a:t> </a:t>
            </a:r>
            <a:r>
              <a:rPr lang="fi-FI" sz="1800" dirty="0" err="1"/>
              <a:t>totaspe</a:t>
            </a:r>
            <a:r>
              <a:rPr lang="fi-FI" sz="1800" dirty="0"/>
              <a:t> </a:t>
            </a:r>
            <a:r>
              <a:rPr lang="fi-FI" sz="1800" dirty="0" err="1"/>
              <a:t>lectores</a:t>
            </a:r>
            <a:r>
              <a:rPr lang="fi-FI" sz="1800" dirty="0"/>
              <a:t> as </a:t>
            </a:r>
            <a:r>
              <a:rPr lang="fi-FI" sz="1800" dirty="0" err="1"/>
              <a:t>res</a:t>
            </a:r>
            <a:r>
              <a:rPr lang="fi-FI" sz="1800" dirty="0"/>
              <a:t> </a:t>
            </a:r>
            <a:r>
              <a:rPr lang="fi-FI" sz="1800" dirty="0" err="1"/>
              <a:t>eatibus</a:t>
            </a:r>
            <a:r>
              <a:rPr lang="fi-FI" sz="1800" dirty="0"/>
              <a:t> </a:t>
            </a:r>
            <a:r>
              <a:rPr lang="fi-FI" sz="1800" dirty="0" err="1"/>
              <a:t>amention</a:t>
            </a:r>
            <a:r>
              <a:rPr lang="fi-FI" sz="1800" dirty="0"/>
              <a:t> et </a:t>
            </a:r>
            <a:r>
              <a:rPr lang="fi-FI" sz="1800" dirty="0" err="1"/>
              <a:t>exero</a:t>
            </a:r>
            <a:r>
              <a:rPr lang="fi-FI" sz="1800" dirty="0"/>
              <a:t> </a:t>
            </a:r>
            <a:r>
              <a:rPr lang="fi-FI" sz="1800" dirty="0" err="1"/>
              <a:t>quis</a:t>
            </a:r>
            <a:r>
              <a:rPr lang="fi-FI" sz="1800" dirty="0"/>
              <a:t> pro to </a:t>
            </a:r>
            <a:r>
              <a:rPr lang="fi-FI" sz="1800" dirty="0" err="1"/>
              <a:t>evenimi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od</a:t>
            </a:r>
            <a:r>
              <a:rPr lang="fi-FI" sz="1800" dirty="0"/>
              <a:t> </a:t>
            </a:r>
            <a:r>
              <a:rPr lang="fi-FI" sz="1800" dirty="0" err="1"/>
              <a:t>moles</a:t>
            </a:r>
            <a:r>
              <a:rPr lang="fi-FI" sz="1800" dirty="0"/>
              <a:t> </a:t>
            </a:r>
            <a:r>
              <a:rPr lang="fi-FI" sz="1800" dirty="0" err="1"/>
              <a:t>enimi</a:t>
            </a:r>
            <a:r>
              <a:rPr lang="fi-FI" sz="1800" dirty="0"/>
              <a:t>, </a:t>
            </a:r>
            <a:r>
              <a:rPr lang="fi-FI" sz="1800" dirty="0" err="1"/>
              <a:t>non</a:t>
            </a:r>
            <a:r>
              <a:rPr lang="fi-FI" sz="1800" dirty="0"/>
              <a:t> </a:t>
            </a:r>
            <a:r>
              <a:rPr lang="fi-FI" sz="1800" dirty="0" err="1"/>
              <a:t>evel</a:t>
            </a:r>
            <a:r>
              <a:rPr lang="fi-FI" sz="1800" dirty="0"/>
              <a:t> </a:t>
            </a:r>
            <a:r>
              <a:rPr lang="fi-FI" sz="1800" dirty="0" err="1"/>
              <a:t>exerio</a:t>
            </a:r>
            <a:r>
              <a:rPr lang="fi-FI" sz="1800" dirty="0"/>
              <a:t> </a:t>
            </a:r>
            <a:r>
              <a:rPr lang="fi-FI" sz="1800" dirty="0" err="1"/>
              <a:t>doluptia</a:t>
            </a:r>
            <a:r>
              <a:rPr lang="fi-FI" sz="1800" dirty="0"/>
              <a:t> </a:t>
            </a:r>
            <a:r>
              <a:rPr lang="fi-FI" sz="1800" dirty="0" err="1"/>
              <a:t>etur</a:t>
            </a:r>
            <a:r>
              <a:rPr lang="fi-FI" sz="1800" dirty="0"/>
              <a:t>,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et </a:t>
            </a:r>
            <a:r>
              <a:rPr lang="fi-FI" sz="1800" dirty="0" err="1"/>
              <a:t>ommolecae</a:t>
            </a:r>
            <a:r>
              <a:rPr lang="fi-FI" sz="1800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7F378F44-1F3E-DE45-61C4-9861A8F55ABD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178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4C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447796-33B0-4288-8943-29D047569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C814A079-EBCD-E655-A387-E8770D2F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9" y="1352615"/>
            <a:ext cx="4455242" cy="4152769"/>
          </a:xfrm>
        </p:spPr>
        <p:txBody>
          <a:bodyPr/>
          <a:lstStyle/>
          <a:p>
            <a:r>
              <a:rPr lang="fi-FI" dirty="0"/>
              <a:t>Otsikko sivussa ja tekstipalsta vieressä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9E5342B0-1A3F-30D3-46C3-A6971702B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7765" y="709939"/>
            <a:ext cx="5956375" cy="557790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i-FI" sz="1800" dirty="0" err="1"/>
              <a:t>Aximpore</a:t>
            </a:r>
            <a:r>
              <a:rPr lang="fi-FI" sz="1800" dirty="0"/>
              <a:t>, </a:t>
            </a:r>
            <a:r>
              <a:rPr lang="fi-FI" sz="1800" dirty="0" err="1"/>
              <a:t>alit</a:t>
            </a:r>
            <a:r>
              <a:rPr lang="fi-FI" sz="1800" dirty="0"/>
              <a:t> </a:t>
            </a:r>
            <a:r>
              <a:rPr lang="fi-FI" sz="1800" dirty="0" err="1"/>
              <a:t>ipiducit</a:t>
            </a:r>
            <a:r>
              <a:rPr lang="fi-FI" sz="1800" dirty="0"/>
              <a:t>, id </a:t>
            </a:r>
            <a:r>
              <a:rPr lang="fi-FI" sz="1800" dirty="0" err="1"/>
              <a:t>qui</a:t>
            </a:r>
            <a:r>
              <a:rPr lang="fi-FI" sz="1800" dirty="0"/>
              <a:t> </a:t>
            </a:r>
            <a:r>
              <a:rPr lang="fi-FI" sz="1800" dirty="0" err="1"/>
              <a:t>unt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con</a:t>
            </a:r>
            <a:r>
              <a:rPr lang="fi-FI" sz="1800" dirty="0"/>
              <a:t> </a:t>
            </a:r>
            <a:r>
              <a:rPr lang="fi-FI" sz="1800" dirty="0" err="1"/>
              <a:t>consequ</a:t>
            </a:r>
            <a:r>
              <a:rPr lang="fi-FI" sz="1800" dirty="0"/>
              <a:t> </a:t>
            </a:r>
            <a:r>
              <a:rPr lang="fi-FI" sz="1800" dirty="0" err="1"/>
              <a:t>iaerisi</a:t>
            </a:r>
            <a:r>
              <a:rPr lang="fi-FI" sz="1800" dirty="0"/>
              <a:t> </a:t>
            </a:r>
            <a:r>
              <a:rPr lang="fi-FI" sz="1800" dirty="0" err="1"/>
              <a:t>non</a:t>
            </a:r>
            <a:r>
              <a:rPr lang="fi-FI" sz="1800" dirty="0"/>
              <a:t> ex </a:t>
            </a:r>
            <a:r>
              <a:rPr lang="fi-FI" sz="1800" dirty="0" err="1"/>
              <a:t>estemqu</a:t>
            </a:r>
            <a:r>
              <a:rPr lang="fi-FI" sz="1800" dirty="0"/>
              <a:t> </a:t>
            </a:r>
            <a:r>
              <a:rPr lang="fi-FI" sz="1800" dirty="0" err="1"/>
              <a:t>ibusda</a:t>
            </a:r>
            <a:r>
              <a:rPr lang="fi-FI" sz="1800" dirty="0"/>
              <a:t> a </a:t>
            </a:r>
            <a:r>
              <a:rPr lang="fi-FI" sz="1800" dirty="0" err="1"/>
              <a:t>doluptate</a:t>
            </a:r>
            <a:r>
              <a:rPr lang="fi-FI" sz="1800" dirty="0"/>
              <a:t> </a:t>
            </a:r>
            <a:r>
              <a:rPr lang="fi-FI" sz="1800" dirty="0" err="1"/>
              <a:t>volores</a:t>
            </a:r>
            <a:r>
              <a:rPr lang="fi-FI" sz="1800" dirty="0"/>
              <a:t> </a:t>
            </a:r>
            <a:r>
              <a:rPr lang="fi-FI" sz="1800" dirty="0" err="1"/>
              <a:t>est</a:t>
            </a:r>
            <a:r>
              <a:rPr lang="fi-FI" sz="1800" dirty="0"/>
              <a:t> </a:t>
            </a:r>
            <a:r>
              <a:rPr lang="fi-FI" sz="1800" dirty="0" err="1"/>
              <a:t>peribearum</a:t>
            </a:r>
            <a:r>
              <a:rPr lang="fi-FI" sz="1800" dirty="0"/>
              <a:t> </a:t>
            </a:r>
            <a:r>
              <a:rPr lang="fi-FI" sz="1800" dirty="0" err="1"/>
              <a:t>dollor</a:t>
            </a:r>
            <a:r>
              <a:rPr lang="fi-FI" sz="1800" dirty="0"/>
              <a:t> </a:t>
            </a:r>
            <a:r>
              <a:rPr lang="fi-FI" sz="1800" dirty="0" err="1"/>
              <a:t>sam</a:t>
            </a:r>
            <a:r>
              <a:rPr lang="fi-FI" sz="1800" dirty="0"/>
              <a:t> </a:t>
            </a:r>
            <a:r>
              <a:rPr lang="fi-FI" sz="1800" dirty="0" err="1"/>
              <a:t>rest</a:t>
            </a:r>
            <a:r>
              <a:rPr lang="fi-FI" sz="1800" dirty="0"/>
              <a:t> </a:t>
            </a:r>
            <a:r>
              <a:rPr lang="fi-FI" sz="1800" dirty="0" err="1"/>
              <a:t>faccum</a:t>
            </a:r>
            <a:r>
              <a:rPr lang="fi-FI" sz="1800" dirty="0"/>
              <a:t>,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laboriatur</a:t>
            </a:r>
            <a:r>
              <a:rPr lang="fi-FI" sz="1800" dirty="0"/>
              <a:t> </a:t>
            </a:r>
            <a:r>
              <a:rPr lang="fi-FI" sz="1800" dirty="0" err="1"/>
              <a:t>repti</a:t>
            </a:r>
            <a:r>
              <a:rPr lang="fi-FI" sz="1800" dirty="0"/>
              <a:t> </a:t>
            </a:r>
            <a:r>
              <a:rPr lang="fi-FI" sz="1800" dirty="0" err="1"/>
              <a:t>occupta</a:t>
            </a:r>
            <a:r>
              <a:rPr lang="fi-FI" sz="1800" dirty="0"/>
              <a:t> </a:t>
            </a:r>
            <a:r>
              <a:rPr lang="fi-FI" sz="1800" dirty="0" err="1"/>
              <a:t>tesequi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volorempos</a:t>
            </a:r>
            <a:r>
              <a:rPr lang="fi-FI" sz="1800" dirty="0"/>
              <a:t> </a:t>
            </a:r>
            <a:r>
              <a:rPr lang="fi-FI" sz="1800" dirty="0" err="1"/>
              <a:t>destia</a:t>
            </a:r>
            <a:r>
              <a:rPr lang="fi-FI" sz="1800" dirty="0"/>
              <a:t>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cor</a:t>
            </a:r>
            <a:r>
              <a:rPr lang="fi-FI" sz="1800" dirty="0"/>
              <a:t> </a:t>
            </a:r>
            <a:r>
              <a:rPr lang="fi-FI" sz="1800" dirty="0" err="1"/>
              <a:t>sequia</a:t>
            </a:r>
            <a:r>
              <a:rPr lang="fi-FI" sz="1800" dirty="0"/>
              <a:t> </a:t>
            </a:r>
            <a:r>
              <a:rPr lang="fi-FI" sz="1800" dirty="0" err="1"/>
              <a:t>volesciam</a:t>
            </a:r>
            <a:r>
              <a:rPr lang="fi-FI" sz="1800" dirty="0"/>
              <a:t> </a:t>
            </a:r>
            <a:r>
              <a:rPr lang="fi-FI" sz="1800" dirty="0" err="1"/>
              <a:t>venimin</a:t>
            </a:r>
            <a:r>
              <a:rPr lang="fi-FI" sz="1800" dirty="0"/>
              <a:t> </a:t>
            </a:r>
            <a:r>
              <a:rPr lang="fi-FI" sz="1800" dirty="0" err="1"/>
              <a:t>turio</a:t>
            </a:r>
            <a:r>
              <a:rPr lang="fi-FI" sz="1800" dirty="0"/>
              <a:t>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1800" dirty="0"/>
              <a:t>Ra </a:t>
            </a:r>
            <a:r>
              <a:rPr lang="fi-FI" sz="1800" dirty="0" err="1"/>
              <a:t>volorib</a:t>
            </a:r>
            <a:r>
              <a:rPr lang="fi-FI" sz="1800" dirty="0"/>
              <a:t> </a:t>
            </a:r>
            <a:r>
              <a:rPr lang="fi-FI" sz="1800" dirty="0" err="1"/>
              <a:t>usanis</a:t>
            </a:r>
            <a:r>
              <a:rPr lang="fi-FI" sz="1800" dirty="0"/>
              <a:t> </a:t>
            </a:r>
            <a:r>
              <a:rPr lang="fi-FI" sz="1800" dirty="0" err="1"/>
              <a:t>santotatur</a:t>
            </a:r>
            <a:r>
              <a:rPr lang="fi-FI" sz="1800" dirty="0"/>
              <a:t> </a:t>
            </a:r>
            <a:r>
              <a:rPr lang="fi-FI" sz="1800" dirty="0" err="1"/>
              <a:t>sollant</a:t>
            </a:r>
            <a:r>
              <a:rPr lang="fi-FI" sz="1800" dirty="0"/>
              <a:t> </a:t>
            </a:r>
            <a:r>
              <a:rPr lang="fi-FI" sz="1800" dirty="0" err="1"/>
              <a:t>eristiae</a:t>
            </a:r>
            <a:r>
              <a:rPr lang="fi-FI" sz="1800" dirty="0"/>
              <a:t> ne di </a:t>
            </a:r>
            <a:r>
              <a:rPr lang="fi-FI" sz="1800" dirty="0" err="1"/>
              <a:t>vel</a:t>
            </a:r>
            <a:r>
              <a:rPr lang="fi-FI" sz="1800" dirty="0"/>
              <a:t> ma di </a:t>
            </a:r>
            <a:r>
              <a:rPr lang="fi-FI" sz="1800" dirty="0" err="1"/>
              <a:t>dolupta</a:t>
            </a:r>
            <a:r>
              <a:rPr lang="fi-FI" sz="1800" dirty="0"/>
              <a:t> </a:t>
            </a:r>
            <a:r>
              <a:rPr lang="fi-FI" sz="1800" dirty="0" err="1"/>
              <a:t>turiberum</a:t>
            </a:r>
            <a:r>
              <a:rPr lang="fi-FI" sz="1800" dirty="0"/>
              <a:t> </a:t>
            </a:r>
            <a:r>
              <a:rPr lang="fi-FI" sz="1800" dirty="0" err="1"/>
              <a:t>ut</a:t>
            </a:r>
            <a:r>
              <a:rPr lang="fi-FI" sz="1800" dirty="0"/>
              <a:t> </a:t>
            </a:r>
            <a:r>
              <a:rPr lang="fi-FI" sz="1800" dirty="0" err="1"/>
              <a:t>aut</a:t>
            </a:r>
            <a:r>
              <a:rPr lang="fi-FI" sz="1800" dirty="0"/>
              <a:t> </a:t>
            </a:r>
            <a:r>
              <a:rPr lang="fi-FI" sz="1800" dirty="0" err="1"/>
              <a:t>alicita</a:t>
            </a:r>
            <a:r>
              <a:rPr lang="fi-FI" sz="1800" dirty="0"/>
              <a:t> </a:t>
            </a:r>
            <a:r>
              <a:rPr lang="fi-FI" sz="1800" dirty="0" err="1"/>
              <a:t>spellec</a:t>
            </a:r>
            <a:r>
              <a:rPr lang="fi-FI" sz="1800" dirty="0"/>
              <a:t> </a:t>
            </a:r>
            <a:r>
              <a:rPr lang="fi-FI" sz="1800" dirty="0" err="1"/>
              <a:t>toriae</a:t>
            </a:r>
            <a:r>
              <a:rPr lang="fi-FI" sz="1800" dirty="0"/>
              <a:t> </a:t>
            </a:r>
            <a:r>
              <a:rPr lang="fi-FI" sz="1800" dirty="0" err="1"/>
              <a:t>doluptat</a:t>
            </a:r>
            <a:r>
              <a:rPr lang="fi-FI" sz="1800" dirty="0"/>
              <a:t> </a:t>
            </a:r>
            <a:r>
              <a:rPr lang="fi-FI" sz="1800" dirty="0" err="1"/>
              <a:t>omnimilia</a:t>
            </a:r>
            <a:r>
              <a:rPr lang="fi-FI" sz="1800" dirty="0"/>
              <a:t> </a:t>
            </a:r>
            <a:r>
              <a:rPr lang="fi-FI" sz="1800" dirty="0" err="1"/>
              <a:t>sed</a:t>
            </a:r>
            <a:r>
              <a:rPr lang="fi-FI" sz="1800" dirty="0"/>
              <a:t> </a:t>
            </a:r>
            <a:r>
              <a:rPr lang="fi-FI" sz="1800" dirty="0" err="1"/>
              <a:t>excepta</a:t>
            </a:r>
            <a:r>
              <a:rPr lang="fi-FI" sz="1800" dirty="0"/>
              <a:t> </a:t>
            </a:r>
            <a:r>
              <a:rPr lang="fi-FI" sz="1800" dirty="0" err="1"/>
              <a:t>ssincitiusa</a:t>
            </a:r>
            <a:r>
              <a:rPr lang="fi-FI" sz="1800" dirty="0"/>
              <a:t> </a:t>
            </a:r>
            <a:r>
              <a:rPr lang="fi-FI" sz="1800" dirty="0" err="1"/>
              <a:t>cuptatio</a:t>
            </a:r>
            <a:r>
              <a:rPr lang="fi-FI" sz="18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1800" dirty="0"/>
              <a:t> </a:t>
            </a:r>
            <a:r>
              <a:rPr lang="fi-FI" sz="1800" dirty="0" err="1"/>
              <a:t>Imporerro</a:t>
            </a:r>
            <a:r>
              <a:rPr lang="fi-FI" sz="1800" dirty="0"/>
              <a:t> </a:t>
            </a:r>
            <a:r>
              <a:rPr lang="fi-FI" sz="1800" dirty="0" err="1"/>
              <a:t>quos</a:t>
            </a:r>
            <a:r>
              <a:rPr lang="fi-FI" sz="1800" dirty="0"/>
              <a:t> ne </a:t>
            </a:r>
            <a:r>
              <a:rPr lang="fi-FI" sz="1800" dirty="0" err="1"/>
              <a:t>nobis</a:t>
            </a:r>
            <a:r>
              <a:rPr lang="fi-FI" sz="1800" dirty="0"/>
              <a:t> </a:t>
            </a:r>
            <a:r>
              <a:rPr lang="fi-FI" sz="1800" dirty="0" err="1"/>
              <a:t>re</a:t>
            </a:r>
            <a:r>
              <a:rPr lang="fi-FI" sz="1800" dirty="0"/>
              <a:t> </a:t>
            </a:r>
            <a:r>
              <a:rPr lang="fi-FI" sz="1800" dirty="0" err="1"/>
              <a:t>porruntis</a:t>
            </a:r>
            <a:r>
              <a:rPr lang="fi-FI" sz="1800" dirty="0"/>
              <a:t> </a:t>
            </a:r>
            <a:r>
              <a:rPr lang="fi-FI" sz="1800" dirty="0" err="1"/>
              <a:t>atur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quo</a:t>
            </a:r>
            <a:r>
              <a:rPr lang="fi-FI" sz="1800" dirty="0"/>
              <a:t> </a:t>
            </a:r>
            <a:r>
              <a:rPr lang="fi-FI" sz="1800" dirty="0" err="1"/>
              <a:t>totaspe</a:t>
            </a:r>
            <a:r>
              <a:rPr lang="fi-FI" sz="1800" dirty="0"/>
              <a:t> </a:t>
            </a:r>
            <a:r>
              <a:rPr lang="fi-FI" sz="1800" dirty="0" err="1"/>
              <a:t>lectores</a:t>
            </a:r>
            <a:r>
              <a:rPr lang="fi-FI" sz="1800" dirty="0"/>
              <a:t> as </a:t>
            </a:r>
            <a:r>
              <a:rPr lang="fi-FI" sz="1800" dirty="0" err="1"/>
              <a:t>res</a:t>
            </a:r>
            <a:r>
              <a:rPr lang="fi-FI" sz="1800" dirty="0"/>
              <a:t> </a:t>
            </a:r>
            <a:r>
              <a:rPr lang="fi-FI" sz="1800" dirty="0" err="1"/>
              <a:t>eatibus</a:t>
            </a:r>
            <a:r>
              <a:rPr lang="fi-FI" sz="1800" dirty="0"/>
              <a:t> </a:t>
            </a:r>
            <a:r>
              <a:rPr lang="fi-FI" sz="1800" dirty="0" err="1"/>
              <a:t>amention</a:t>
            </a:r>
            <a:r>
              <a:rPr lang="fi-FI" sz="1800" dirty="0"/>
              <a:t> et </a:t>
            </a:r>
            <a:r>
              <a:rPr lang="fi-FI" sz="1800" dirty="0" err="1"/>
              <a:t>exero</a:t>
            </a:r>
            <a:r>
              <a:rPr lang="fi-FI" sz="1800" dirty="0"/>
              <a:t> </a:t>
            </a:r>
            <a:r>
              <a:rPr lang="fi-FI" sz="1800" dirty="0" err="1"/>
              <a:t>quis</a:t>
            </a:r>
            <a:r>
              <a:rPr lang="fi-FI" sz="1800" dirty="0"/>
              <a:t> pro to </a:t>
            </a:r>
            <a:r>
              <a:rPr lang="fi-FI" sz="1800" dirty="0" err="1"/>
              <a:t>evenimi</a:t>
            </a:r>
            <a:r>
              <a:rPr lang="fi-FI" sz="1800" dirty="0"/>
              <a:t>, </a:t>
            </a:r>
            <a:r>
              <a:rPr lang="fi-FI" sz="1800" dirty="0" err="1"/>
              <a:t>quae</a:t>
            </a:r>
            <a:r>
              <a:rPr lang="fi-FI" sz="1800" dirty="0"/>
              <a:t> </a:t>
            </a:r>
            <a:r>
              <a:rPr lang="fi-FI" sz="1800" dirty="0" err="1"/>
              <a:t>od</a:t>
            </a:r>
            <a:r>
              <a:rPr lang="fi-FI" sz="1800" dirty="0"/>
              <a:t> </a:t>
            </a:r>
            <a:r>
              <a:rPr lang="fi-FI" sz="1800" dirty="0" err="1"/>
              <a:t>moles</a:t>
            </a:r>
            <a:r>
              <a:rPr lang="fi-FI" sz="1800" dirty="0"/>
              <a:t> </a:t>
            </a:r>
            <a:r>
              <a:rPr lang="fi-FI" sz="1800" dirty="0" err="1"/>
              <a:t>enimi</a:t>
            </a:r>
            <a:r>
              <a:rPr lang="fi-FI" sz="1800" dirty="0"/>
              <a:t>, </a:t>
            </a:r>
            <a:r>
              <a:rPr lang="fi-FI" sz="1800" dirty="0" err="1"/>
              <a:t>non</a:t>
            </a:r>
            <a:r>
              <a:rPr lang="fi-FI" sz="1800" dirty="0"/>
              <a:t> </a:t>
            </a:r>
            <a:r>
              <a:rPr lang="fi-FI" sz="1800" dirty="0" err="1"/>
              <a:t>evel</a:t>
            </a:r>
            <a:r>
              <a:rPr lang="fi-FI" sz="1800" dirty="0"/>
              <a:t> </a:t>
            </a:r>
            <a:r>
              <a:rPr lang="fi-FI" sz="1800" dirty="0" err="1"/>
              <a:t>exerio</a:t>
            </a:r>
            <a:r>
              <a:rPr lang="fi-FI" sz="1800" dirty="0"/>
              <a:t> </a:t>
            </a:r>
            <a:r>
              <a:rPr lang="fi-FI" sz="1800" dirty="0" err="1"/>
              <a:t>doluptia</a:t>
            </a:r>
            <a:r>
              <a:rPr lang="fi-FI" sz="1800" dirty="0"/>
              <a:t> </a:t>
            </a:r>
            <a:r>
              <a:rPr lang="fi-FI" sz="1800" dirty="0" err="1"/>
              <a:t>etur</a:t>
            </a:r>
            <a:r>
              <a:rPr lang="fi-FI" sz="1800" dirty="0"/>
              <a:t>, </a:t>
            </a:r>
            <a:r>
              <a:rPr lang="fi-FI" sz="1800" dirty="0" err="1"/>
              <a:t>que</a:t>
            </a:r>
            <a:r>
              <a:rPr lang="fi-FI" sz="1800" dirty="0"/>
              <a:t> </a:t>
            </a:r>
            <a:r>
              <a:rPr lang="fi-FI" sz="1800" dirty="0" err="1"/>
              <a:t>que</a:t>
            </a:r>
            <a:r>
              <a:rPr lang="fi-FI" sz="1800" dirty="0"/>
              <a:t> et </a:t>
            </a:r>
            <a:r>
              <a:rPr lang="fi-FI" sz="1800" dirty="0" err="1"/>
              <a:t>ommolecae</a:t>
            </a:r>
            <a:r>
              <a:rPr lang="fi-FI" sz="1800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F3CFB63-85B1-CA3F-C006-8AD9A61A25DB}"/>
              </a:ext>
            </a:extLst>
          </p:cNvPr>
          <p:cNvSpPr txBox="1">
            <a:spLocks/>
          </p:cNvSpPr>
          <p:nvPr/>
        </p:nvSpPr>
        <p:spPr>
          <a:xfrm>
            <a:off x="5388078" y="1907605"/>
            <a:ext cx="3437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e Vietnam" panose="000005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218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21C7E7678F6E74D92492F9CD6125727" ma:contentTypeVersion="18" ma:contentTypeDescription="Luo uusi asiakirja." ma:contentTypeScope="" ma:versionID="44aa2189787ce2ecb854cd9fb510bc94">
  <xsd:schema xmlns:xsd="http://www.w3.org/2001/XMLSchema" xmlns:xs="http://www.w3.org/2001/XMLSchema" xmlns:p="http://schemas.microsoft.com/office/2006/metadata/properties" xmlns:ns2="ad7561cf-fbfc-4516-a667-f1ffdb31d87c" xmlns:ns3="0b5bbc20-0df5-45b5-9090-36bd4657140e" targetNamespace="http://schemas.microsoft.com/office/2006/metadata/properties" ma:root="true" ma:fieldsID="9bf531de0a0bab50d1028b7e34e21d9d" ns2:_="" ns3:_="">
    <xsd:import namespace="ad7561cf-fbfc-4516-a667-f1ffdb31d87c"/>
    <xsd:import namespace="0b5bbc20-0df5-45b5-9090-36bd465714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7561cf-fbfc-4516-a667-f1ffdb31d8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aa1566cf-d197-4ca8-a572-1c3a6b9a48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bbc20-0df5-45b5-9090-36bd4657140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3e97798-e77e-414a-9946-a7fe44085fbc}" ma:internalName="TaxCatchAll" ma:showField="CatchAllData" ma:web="0b5bbc20-0df5-45b5-9090-36bd46571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7561cf-fbfc-4516-a667-f1ffdb31d87c">
      <Terms xmlns="http://schemas.microsoft.com/office/infopath/2007/PartnerControls"/>
    </lcf76f155ced4ddcb4097134ff3c332f>
    <TaxCatchAll xmlns="0b5bbc20-0df5-45b5-9090-36bd4657140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E08531-D5C1-44E0-846C-95C391D0E6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7561cf-fbfc-4516-a667-f1ffdb31d87c"/>
    <ds:schemaRef ds:uri="0b5bbc20-0df5-45b5-9090-36bd465714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46CE4F-B8A9-4ADA-AA37-29C24639C744}">
  <ds:schemaRefs>
    <ds:schemaRef ds:uri="http://schemas.microsoft.com/office/2006/metadata/properties"/>
    <ds:schemaRef ds:uri="http://schemas.microsoft.com/office/infopath/2007/PartnerControls"/>
    <ds:schemaRef ds:uri="ad7561cf-fbfc-4516-a667-f1ffdb31d87c"/>
    <ds:schemaRef ds:uri="0b5bbc20-0df5-45b5-9090-36bd4657140e"/>
  </ds:schemaRefs>
</ds:datastoreItem>
</file>

<file path=customXml/itemProps3.xml><?xml version="1.0" encoding="utf-8"?>
<ds:datastoreItem xmlns:ds="http://schemas.openxmlformats.org/officeDocument/2006/customXml" ds:itemID="{FF395697-6140-42A3-8F46-F140110486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748</Words>
  <Application>Microsoft Office PowerPoint</Application>
  <PresentationFormat>Laajakuva</PresentationFormat>
  <Paragraphs>35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10</vt:i4>
      </vt:variant>
    </vt:vector>
  </HeadingPairs>
  <TitlesOfParts>
    <vt:vector size="20" baseType="lpstr">
      <vt:lpstr>Arial</vt:lpstr>
      <vt:lpstr>Franklin Gothic Medium</vt:lpstr>
      <vt:lpstr>Franklin Gothic Book</vt:lpstr>
      <vt:lpstr>Franklin Gothic Demi</vt:lpstr>
      <vt:lpstr>Office-teema</vt:lpstr>
      <vt:lpstr>Mukautettu suunnittelumalli</vt:lpstr>
      <vt:lpstr>1_Mukautettu suunnittelumalli</vt:lpstr>
      <vt:lpstr>2_Mukautettu suunnittelumalli</vt:lpstr>
      <vt:lpstr>3_Mukautettu suunnittelumalli</vt:lpstr>
      <vt:lpstr>4_Mukautettu suunnittelumalli</vt:lpstr>
      <vt:lpstr>Otsikkotekstiä, ole hyvä!</vt:lpstr>
      <vt:lpstr>Kapeita palstoja on helppo lukea  ja tekstin voi jakaa useammalle dialle</vt:lpstr>
      <vt:lpstr>Otsikko ja kaksi tekstipalstaa</vt:lpstr>
      <vt:lpstr>Otsikko ja kuva plus teksti</vt:lpstr>
      <vt:lpstr>Otsikko sivussa ja tekstipalsta vieressä</vt:lpstr>
      <vt:lpstr>Otsikko sivussa ja tekstipalsta vieressä</vt:lpstr>
      <vt:lpstr>Otsikko sivussa ja tekstipalsta vieressä</vt:lpstr>
      <vt:lpstr>Otsikko sivussa ja tekstipalsta vieressä</vt:lpstr>
      <vt:lpstr>Otsikko sivussa ja tekstipalsta vieressä</vt:lpstr>
      <vt:lpstr>Otsikko ja kaksi tekstipalstaa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Katri Hyväkkä</dc:creator>
  <cp:lastModifiedBy>Katri Hyväkkä</cp:lastModifiedBy>
  <cp:revision>28</cp:revision>
  <dcterms:created xsi:type="dcterms:W3CDTF">2020-08-13T06:32:43Z</dcterms:created>
  <dcterms:modified xsi:type="dcterms:W3CDTF">2026-05-08T08:35:31Z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0x010100D21C7E7678F6E74D92492F9CD6125727</vt:lpwstr>
  </property>
  <property fmtid="{D5CDD505-2E9C-101B-9397-08002B2CF9AE}" pid="3" name="MediaServiceImageTags">
    <vt:lpwstr/>
  </property>
</Properties>
</file>